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4" r:id="rId1"/>
  </p:sldMasterIdLst>
  <p:notesMasterIdLst>
    <p:notesMasterId r:id="rId25"/>
  </p:notesMasterIdLst>
  <p:sldIdLst>
    <p:sldId id="287" r:id="rId2"/>
    <p:sldId id="281" r:id="rId3"/>
    <p:sldId id="259" r:id="rId4"/>
    <p:sldId id="261" r:id="rId5"/>
    <p:sldId id="262" r:id="rId6"/>
    <p:sldId id="260" r:id="rId7"/>
    <p:sldId id="278" r:id="rId8"/>
    <p:sldId id="272" r:id="rId9"/>
    <p:sldId id="274" r:id="rId10"/>
    <p:sldId id="277" r:id="rId11"/>
    <p:sldId id="263" r:id="rId12"/>
    <p:sldId id="264" r:id="rId13"/>
    <p:sldId id="265" r:id="rId14"/>
    <p:sldId id="266" r:id="rId15"/>
    <p:sldId id="268" r:id="rId16"/>
    <p:sldId id="269" r:id="rId17"/>
    <p:sldId id="270" r:id="rId18"/>
    <p:sldId id="284" r:id="rId19"/>
    <p:sldId id="285" r:id="rId20"/>
    <p:sldId id="286" r:id="rId21"/>
    <p:sldId id="279" r:id="rId22"/>
    <p:sldId id="267"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5222D-98D9-41E6-B5DA-358869232B0C}" type="datetimeFigureOut">
              <a:rPr lang="en-IN" smtClean="0"/>
              <a:t>26-04-2023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DBC3E-CF0C-4BB0-9846-423130129C02}" type="slidenum">
              <a:rPr lang="en-IN" smtClean="0"/>
              <a:t>‹#›</a:t>
            </a:fld>
            <a:endParaRPr lang="en-IN"/>
          </a:p>
        </p:txBody>
      </p:sp>
    </p:spTree>
    <p:extLst>
      <p:ext uri="{BB962C8B-B14F-4D97-AF65-F5344CB8AC3E}">
        <p14:creationId xmlns:p14="http://schemas.microsoft.com/office/powerpoint/2010/main" val="1886433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BB8CBB-35F5-4D69-96D4-0076A0F0003C}"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2035137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BB8CBB-35F5-4D69-96D4-0076A0F0003C}"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139595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BB8CBB-35F5-4D69-96D4-0076A0F0003C}"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419626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BB8CBB-35F5-4D69-96D4-0076A0F0003C}"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C5445-F116-4371-B215-CB1F140C997E}"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734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BB8CBB-35F5-4D69-96D4-0076A0F0003C}"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1709391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EBB8CBB-35F5-4D69-96D4-0076A0F0003C}" type="datetimeFigureOut">
              <a:rPr lang="en-IN" smtClean="0"/>
              <a:t>26-04-2023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618067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EBB8CBB-35F5-4D69-96D4-0076A0F0003C}" type="datetimeFigureOut">
              <a:rPr lang="en-IN" smtClean="0"/>
              <a:t>26-04-2023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3429882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BB8CBB-35F5-4D69-96D4-0076A0F0003C}"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1871780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BB8CBB-35F5-4D69-96D4-0076A0F0003C}"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433106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BB8CBB-35F5-4D69-96D4-0076A0F0003C}"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4164874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BB8CBB-35F5-4D69-96D4-0076A0F0003C}" type="datetimeFigureOut">
              <a:rPr lang="en-IN" smtClean="0"/>
              <a:t>26-04-2023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263394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BB8CBB-35F5-4D69-96D4-0076A0F0003C}"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733711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BB8CBB-35F5-4D69-96D4-0076A0F0003C}" type="datetimeFigureOut">
              <a:rPr lang="en-IN" smtClean="0"/>
              <a:t>26-04-2023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1751068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BB8CBB-35F5-4D69-96D4-0076A0F0003C}" type="datetimeFigureOut">
              <a:rPr lang="en-IN" smtClean="0"/>
              <a:t>26-04-2023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209216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EBB8CBB-35F5-4D69-96D4-0076A0F0003C}" type="datetimeFigureOut">
              <a:rPr lang="en-IN" smtClean="0"/>
              <a:t>26-04-2023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868194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BB8CBB-35F5-4D69-96D4-0076A0F0003C}"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176707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BB8CBB-35F5-4D69-96D4-0076A0F0003C}" type="datetimeFigureOut">
              <a:rPr lang="en-IN" smtClean="0"/>
              <a:t>26-04-2023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C5445-F116-4371-B215-CB1F140C997E}" type="slidenum">
              <a:rPr lang="en-IN" smtClean="0"/>
              <a:t>‹#›</a:t>
            </a:fld>
            <a:endParaRPr lang="en-IN"/>
          </a:p>
        </p:txBody>
      </p:sp>
    </p:spTree>
    <p:extLst>
      <p:ext uri="{BB962C8B-B14F-4D97-AF65-F5344CB8AC3E}">
        <p14:creationId xmlns:p14="http://schemas.microsoft.com/office/powerpoint/2010/main" val="2182528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EBB8CBB-35F5-4D69-96D4-0076A0F0003C}" type="datetimeFigureOut">
              <a:rPr lang="en-IN" smtClean="0"/>
              <a:t>26-04-2023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41C5445-F116-4371-B215-CB1F140C997E}" type="slidenum">
              <a:rPr lang="en-IN" smtClean="0"/>
              <a:t>‹#›</a:t>
            </a:fld>
            <a:endParaRPr lang="en-IN"/>
          </a:p>
        </p:txBody>
      </p:sp>
    </p:spTree>
    <p:extLst>
      <p:ext uri="{BB962C8B-B14F-4D97-AF65-F5344CB8AC3E}">
        <p14:creationId xmlns:p14="http://schemas.microsoft.com/office/powerpoint/2010/main" val="2018231269"/>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hyperlink" Target="https://webstockreview.net/explore/clipart-rain-ic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picpng.com/rain-cloud-weather-graphics-png-45557" TargetMode="External"/><Relationship Id="rId7" Type="http://schemas.openxmlformats.org/officeDocument/2006/relationships/hyperlink" Target="https://iconfinder.com/icons/182546/forecast_hail_weather_icon" TargetMode="Externa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hyperlink" Target="https://pixabay.com/de/eclipse-solar-sonne-schwarz-32823/" TargetMode="External"/><Relationship Id="rId5" Type="http://schemas.openxmlformats.org/officeDocument/2006/relationships/hyperlink" Target="https://clipartcraft.com/explore/lightning-transparent-thunderstorm/" TargetMode="External"/><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hyperlink" Target="https://pixabay.com/fr/vectors/tourbillon-vent-tourbillonnant-31133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00.png"/><Relationship Id="rId7"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 Id="rId9" Type="http://schemas.openxmlformats.org/officeDocument/2006/relationships/image" Target="../media/image2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stock.adobe.com/search?k=example" TargetMode="External"/><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lumni.christs.cam.ac.uk/tony-lewis" TargetMode="External"/><Relationship Id="rId7" Type="http://schemas.openxmlformats.org/officeDocument/2006/relationships/image" Target="../media/image8.gif"/><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hyperlink" Target="https://theleader.info/2020/04/02/icc-expresses-sadness-at-death-of-dls-method-founder-tony-lewis/" TargetMode="Externa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F68EBB-E560-2340-4090-40FDA707D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7794" cy="7443439"/>
          </a:xfrm>
          <a:prstGeom prst="rect">
            <a:avLst/>
          </a:prstGeom>
        </p:spPr>
      </p:pic>
      <p:sp>
        <p:nvSpPr>
          <p:cNvPr id="4" name="TextBox 3">
            <a:extLst>
              <a:ext uri="{FF2B5EF4-FFF2-40B4-BE49-F238E27FC236}">
                <a16:creationId xmlns:a16="http://schemas.microsoft.com/office/drawing/2014/main" id="{D3E69A15-51E1-0630-CC0D-4DBC5D194CC4}"/>
              </a:ext>
            </a:extLst>
          </p:cNvPr>
          <p:cNvSpPr txBox="1"/>
          <p:nvPr/>
        </p:nvSpPr>
        <p:spPr>
          <a:xfrm>
            <a:off x="792481" y="889843"/>
            <a:ext cx="4824548" cy="5078313"/>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DLS CRICKET WIZARD: WINNING BY THE NUMBERS</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94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227AAF-8E13-14C3-56E3-FFDEBF334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991" y="457635"/>
            <a:ext cx="6242304" cy="3852672"/>
          </a:xfrm>
          <a:prstGeom prst="rect">
            <a:avLst/>
          </a:prstGeom>
          <a:ln>
            <a:solidFill>
              <a:srgbClr val="FF0000"/>
            </a:solidFill>
          </a:ln>
          <a:effectLst>
            <a:glow rad="228600">
              <a:schemeClr val="accent2">
                <a:satMod val="175000"/>
                <a:alpha val="40000"/>
              </a:schemeClr>
            </a:glow>
            <a:outerShdw blurRad="50800" dist="38100" algn="l" rotWithShape="0">
              <a:prstClr val="black">
                <a:alpha val="40000"/>
              </a:prstClr>
            </a:outerShdw>
            <a:reflection blurRad="6350" stA="52000" endA="300" endPos="35000" dir="5400000" sy="-100000" algn="bl" rotWithShape="0"/>
            <a:softEdge rad="63500"/>
          </a:effectLst>
          <a:scene3d>
            <a:camera prst="orthographicFront"/>
            <a:lightRig rig="threePt" dir="t"/>
          </a:scene3d>
          <a:sp3d>
            <a:bevelT/>
          </a:sp3d>
        </p:spPr>
      </p:pic>
      <p:sp>
        <p:nvSpPr>
          <p:cNvPr id="4" name="TextBox 3">
            <a:extLst>
              <a:ext uri="{FF2B5EF4-FFF2-40B4-BE49-F238E27FC236}">
                <a16:creationId xmlns:a16="http://schemas.microsoft.com/office/drawing/2014/main" id="{081D2446-844D-848B-2BD2-4F1F39AA6F6E}"/>
              </a:ext>
            </a:extLst>
          </p:cNvPr>
          <p:cNvSpPr txBox="1"/>
          <p:nvPr/>
        </p:nvSpPr>
        <p:spPr>
          <a:xfrm>
            <a:off x="7785463" y="1132114"/>
            <a:ext cx="3927566" cy="4524315"/>
          </a:xfrm>
          <a:prstGeom prst="rect">
            <a:avLst/>
          </a:prstGeom>
          <a:noFill/>
        </p:spPr>
        <p:txBody>
          <a:bodyPr wrap="square" rtlCol="0">
            <a:spAutoFit/>
          </a:bodyPr>
          <a:lstStyle/>
          <a:p>
            <a:r>
              <a:rPr lang="en-IN" sz="3600" b="1" dirty="0">
                <a:latin typeface="Calibri" panose="020F0502020204030204" pitchFamily="34" charset="0"/>
                <a:ea typeface="Calibri" panose="020F0502020204030204" pitchFamily="34" charset="0"/>
                <a:cs typeface="Calibri" panose="020F0502020204030204" pitchFamily="34" charset="0"/>
              </a:rPr>
              <a:t>Ground Staff</a:t>
            </a:r>
          </a:p>
          <a:p>
            <a:r>
              <a:rPr lang="en-IN" sz="3600" b="1" dirty="0">
                <a:latin typeface="Calibri" panose="020F0502020204030204" pitchFamily="34" charset="0"/>
                <a:ea typeface="Calibri" panose="020F0502020204030204" pitchFamily="34" charset="0"/>
                <a:cs typeface="Calibri" panose="020F0502020204030204" pitchFamily="34" charset="0"/>
              </a:rPr>
              <a:t>Covering The </a:t>
            </a:r>
          </a:p>
          <a:p>
            <a:r>
              <a:rPr lang="en-IN" sz="3600" b="1" dirty="0">
                <a:latin typeface="Calibri" panose="020F0502020204030204" pitchFamily="34" charset="0"/>
                <a:ea typeface="Calibri" panose="020F0502020204030204" pitchFamily="34" charset="0"/>
                <a:cs typeface="Calibri" panose="020F0502020204030204" pitchFamily="34" charset="0"/>
              </a:rPr>
              <a:t>Pitch Of Cricket</a:t>
            </a:r>
          </a:p>
          <a:p>
            <a:r>
              <a:rPr lang="en-IN" sz="3600" b="1" dirty="0">
                <a:latin typeface="Calibri" panose="020F0502020204030204" pitchFamily="34" charset="0"/>
                <a:ea typeface="Calibri" panose="020F0502020204030204" pitchFamily="34" charset="0"/>
                <a:cs typeface="Calibri" panose="020F0502020204030204" pitchFamily="34" charset="0"/>
              </a:rPr>
              <a:t>Due to Rain</a:t>
            </a:r>
          </a:p>
          <a:p>
            <a:r>
              <a:rPr lang="en-IN" sz="3600" b="1" dirty="0">
                <a:latin typeface="Calibri" panose="020F0502020204030204" pitchFamily="34" charset="0"/>
                <a:ea typeface="Calibri" panose="020F0502020204030204" pitchFamily="34" charset="0"/>
                <a:cs typeface="Calibri" panose="020F0502020204030204" pitchFamily="34" charset="0"/>
              </a:rPr>
              <a:t>In RSA Vs ENG</a:t>
            </a:r>
          </a:p>
          <a:p>
            <a:r>
              <a:rPr lang="en-IN" sz="3600" b="1" dirty="0">
                <a:latin typeface="Calibri" panose="020F0502020204030204" pitchFamily="34" charset="0"/>
                <a:ea typeface="Calibri" panose="020F0502020204030204" pitchFamily="34" charset="0"/>
                <a:cs typeface="Calibri" panose="020F0502020204030204" pitchFamily="34" charset="0"/>
              </a:rPr>
              <a:t>1992 CWC </a:t>
            </a:r>
          </a:p>
          <a:p>
            <a:r>
              <a:rPr lang="en-IN" sz="3600" b="1" dirty="0">
                <a:latin typeface="Calibri" panose="020F0502020204030204" pitchFamily="34" charset="0"/>
                <a:ea typeface="Calibri" panose="020F0502020204030204" pitchFamily="34" charset="0"/>
                <a:cs typeface="Calibri" panose="020F0502020204030204" pitchFamily="34" charset="0"/>
              </a:rPr>
              <a:t>Semi-Final Match</a:t>
            </a:r>
          </a:p>
          <a:p>
            <a:r>
              <a:rPr lang="en-IN" sz="3600" b="1" dirty="0">
                <a:latin typeface="Calibri" panose="020F0502020204030204" pitchFamily="34" charset="0"/>
                <a:ea typeface="Calibri" panose="020F0502020204030204" pitchFamily="34" charset="0"/>
                <a:cs typeface="Calibri" panose="020F0502020204030204" pitchFamily="34" charset="0"/>
              </a:rPr>
              <a:t>Sydney Australia</a:t>
            </a:r>
          </a:p>
        </p:txBody>
      </p:sp>
      <p:pic>
        <p:nvPicPr>
          <p:cNvPr id="6" name="Picture 5">
            <a:extLst>
              <a:ext uri="{FF2B5EF4-FFF2-40B4-BE49-F238E27FC236}">
                <a16:creationId xmlns:a16="http://schemas.microsoft.com/office/drawing/2014/main" id="{8279E838-727F-249D-CD97-7DFAAEE075C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15613" y="124401"/>
            <a:ext cx="1188266" cy="1012502"/>
          </a:xfrm>
          <a:prstGeom prst="rect">
            <a:avLst/>
          </a:prstGeom>
        </p:spPr>
      </p:pic>
    </p:spTree>
    <p:extLst>
      <p:ext uri="{BB962C8B-B14F-4D97-AF65-F5344CB8AC3E}">
        <p14:creationId xmlns:p14="http://schemas.microsoft.com/office/powerpoint/2010/main" val="1669886366"/>
      </p:ext>
    </p:extLst>
  </p:cSld>
  <p:clrMapOvr>
    <a:masterClrMapping/>
  </p:clrMapOvr>
  <mc:AlternateContent xmlns:mc="http://schemas.openxmlformats.org/markup-compatibility/2006" xmlns:p14="http://schemas.microsoft.com/office/powerpoint/2010/main">
    <mc:Choice Requires="p14">
      <p:transition spd="slow" p14:dur="2000" advTm="8856"/>
    </mc:Choice>
    <mc:Fallback xmlns="">
      <p:transition spd="slow" advTm="885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5B0AED-3575-A6AA-4A0E-DE37A9AD8ACA}"/>
              </a:ext>
            </a:extLst>
          </p:cNvPr>
          <p:cNvSpPr txBox="1"/>
          <p:nvPr/>
        </p:nvSpPr>
        <p:spPr>
          <a:xfrm>
            <a:off x="1310640" y="2967335"/>
            <a:ext cx="9570720" cy="923330"/>
          </a:xfrm>
          <a:prstGeom prst="rect">
            <a:avLst/>
          </a:prstGeom>
          <a:noFill/>
        </p:spPr>
        <p:txBody>
          <a:bodyPr wrap="square" rtlCol="0">
            <a:spAutoFit/>
          </a:bodyPr>
          <a:lstStyle/>
          <a:p>
            <a:pPr algn="ctr"/>
            <a:r>
              <a:rPr lang="en-IN" sz="5400" b="1" dirty="0">
                <a:latin typeface="Calibri" panose="020F0502020204030204" pitchFamily="34" charset="0"/>
                <a:ea typeface="Calibri" panose="020F0502020204030204" pitchFamily="34" charset="0"/>
                <a:cs typeface="Calibri" panose="020F0502020204030204" pitchFamily="34" charset="0"/>
              </a:rPr>
              <a:t>WHEN TO USE DLS METHOD ?</a:t>
            </a:r>
          </a:p>
        </p:txBody>
      </p:sp>
    </p:spTree>
    <p:extLst>
      <p:ext uri="{BB962C8B-B14F-4D97-AF65-F5344CB8AC3E}">
        <p14:creationId xmlns:p14="http://schemas.microsoft.com/office/powerpoint/2010/main" val="2120156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8055E3-B9E5-AD51-E32B-A35D06770BF6}"/>
              </a:ext>
            </a:extLst>
          </p:cNvPr>
          <p:cNvSpPr txBox="1"/>
          <p:nvPr/>
        </p:nvSpPr>
        <p:spPr>
          <a:xfrm>
            <a:off x="862149" y="1436914"/>
            <a:ext cx="10424160" cy="5478423"/>
          </a:xfrm>
          <a:prstGeom prst="rect">
            <a:avLst/>
          </a:prstGeom>
          <a:noFill/>
        </p:spPr>
        <p:txBody>
          <a:bodyPr wrap="square" rtlCol="0">
            <a:spAutoFit/>
          </a:bodyPr>
          <a:lstStyle/>
          <a:p>
            <a:r>
              <a:rPr lang="en-US" sz="3200" b="1" i="0" dirty="0">
                <a:effectLst/>
                <a:latin typeface="Calibri" panose="020F0502020204030204" pitchFamily="34" charset="0"/>
                <a:ea typeface="Calibri" panose="020F0502020204030204" pitchFamily="34" charset="0"/>
                <a:cs typeface="Calibri" panose="020F0502020204030204" pitchFamily="34" charset="0"/>
              </a:rPr>
              <a:t>DLS method is used in cricket to adjust target scores in limited-overs matches that are interrupted by:</a:t>
            </a:r>
            <a:endParaRPr lang="en-US" b="1" dirty="0">
              <a:latin typeface="Calibri" panose="020F0502020204030204" pitchFamily="34" charset="0"/>
              <a:ea typeface="Calibri" panose="020F0502020204030204" pitchFamily="34" charset="0"/>
              <a:cs typeface="Calibri" panose="020F0502020204030204" pitchFamily="34" charset="0"/>
            </a:endParaRPr>
          </a:p>
          <a:p>
            <a:endParaRPr lang="en-US" b="1"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800" b="1" dirty="0">
                <a:latin typeface="Calibri" panose="020F0502020204030204" pitchFamily="34" charset="0"/>
                <a:ea typeface="Calibri" panose="020F0502020204030204" pitchFamily="34" charset="0"/>
                <a:cs typeface="Calibri" panose="020F0502020204030204" pitchFamily="34" charset="0"/>
              </a:rPr>
              <a:t>Rain</a:t>
            </a:r>
          </a:p>
          <a:p>
            <a:pPr marL="285750" indent="-285750">
              <a:buFont typeface="Arial" panose="020B0604020202020204" pitchFamily="34" charset="0"/>
              <a:buChar char="•"/>
            </a:pPr>
            <a:r>
              <a:rPr lang="en-US" sz="2800" b="1" dirty="0">
                <a:latin typeface="Calibri" panose="020F0502020204030204" pitchFamily="34" charset="0"/>
                <a:ea typeface="Calibri" panose="020F0502020204030204" pitchFamily="34" charset="0"/>
                <a:cs typeface="Calibri" panose="020F0502020204030204" pitchFamily="34" charset="0"/>
              </a:rPr>
              <a:t>Thunderstorms</a:t>
            </a:r>
          </a:p>
          <a:p>
            <a:pPr marL="285750" indent="-285750">
              <a:buFont typeface="Arial" panose="020B0604020202020204" pitchFamily="34" charset="0"/>
              <a:buChar char="•"/>
            </a:pPr>
            <a:r>
              <a:rPr lang="en-US" sz="2800" b="1" dirty="0">
                <a:latin typeface="Calibri" panose="020F0502020204030204" pitchFamily="34" charset="0"/>
                <a:ea typeface="Calibri" panose="020F0502020204030204" pitchFamily="34" charset="0"/>
                <a:cs typeface="Calibri" panose="020F0502020204030204" pitchFamily="34" charset="0"/>
              </a:rPr>
              <a:t>Hails</a:t>
            </a:r>
          </a:p>
          <a:p>
            <a:pPr marL="285750" indent="-285750">
              <a:buFont typeface="Arial" panose="020B0604020202020204" pitchFamily="34" charset="0"/>
              <a:buChar char="•"/>
            </a:pPr>
            <a:r>
              <a:rPr lang="en-US" sz="2800" b="1" dirty="0">
                <a:latin typeface="Calibri" panose="020F0502020204030204" pitchFamily="34" charset="0"/>
                <a:ea typeface="Calibri" panose="020F0502020204030204" pitchFamily="34" charset="0"/>
                <a:cs typeface="Calibri" panose="020F0502020204030204" pitchFamily="34" charset="0"/>
              </a:rPr>
              <a:t>High Winds</a:t>
            </a:r>
          </a:p>
          <a:p>
            <a:pPr marL="285750" indent="-285750">
              <a:buFont typeface="Arial" panose="020B0604020202020204" pitchFamily="34" charset="0"/>
              <a:buChar char="•"/>
            </a:pPr>
            <a:r>
              <a:rPr lang="en-US" sz="2800" b="1" dirty="0">
                <a:latin typeface="Calibri" panose="020F0502020204030204" pitchFamily="34" charset="0"/>
                <a:ea typeface="Calibri" panose="020F0502020204030204" pitchFamily="34" charset="0"/>
                <a:cs typeface="Calibri" panose="020F0502020204030204" pitchFamily="34" charset="0"/>
              </a:rPr>
              <a:t>Low light</a:t>
            </a:r>
          </a:p>
          <a:p>
            <a:pPr marL="285750" indent="-285750">
              <a:buFont typeface="Arial" panose="020B0604020202020204" pitchFamily="34" charset="0"/>
              <a:buChar char="•"/>
            </a:pPr>
            <a:r>
              <a:rPr lang="en-US" sz="2800" b="1" dirty="0">
                <a:latin typeface="Calibri" panose="020F0502020204030204" pitchFamily="34" charset="0"/>
                <a:ea typeface="Calibri" panose="020F0502020204030204" pitchFamily="34" charset="0"/>
                <a:cs typeface="Calibri" panose="020F0502020204030204" pitchFamily="34" charset="0"/>
              </a:rPr>
              <a:t>Any Eclipse</a:t>
            </a:r>
          </a:p>
          <a:p>
            <a:pPr marL="285750" indent="-285750">
              <a:buFont typeface="Arial" panose="020B0604020202020204" pitchFamily="34" charset="0"/>
              <a:buChar char="•"/>
            </a:pPr>
            <a:r>
              <a:rPr lang="en-US" sz="2800" b="1" dirty="0">
                <a:latin typeface="Calibri" panose="020F0502020204030204" pitchFamily="34" charset="0"/>
                <a:ea typeface="Calibri" panose="020F0502020204030204" pitchFamily="34" charset="0"/>
                <a:cs typeface="Calibri" panose="020F0502020204030204" pitchFamily="34" charset="0"/>
              </a:rPr>
              <a:t>Any Human Caused Disaster</a:t>
            </a: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endParaRPr lang="en-US" b="1" i="0" dirty="0">
              <a:effectLst/>
              <a:latin typeface="Calibri" panose="020F0502020204030204" pitchFamily="34" charset="0"/>
              <a:ea typeface="Calibri" panose="020F0502020204030204" pitchFamily="34" charset="0"/>
              <a:cs typeface="Calibri" panose="020F0502020204030204" pitchFamily="34" charset="0"/>
            </a:endParaRPr>
          </a:p>
          <a:p>
            <a:endParaRPr lang="en-US" b="1"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57DE809-73F2-4BEB-2ED4-24D09E9C05B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74026" y="2637182"/>
            <a:ext cx="1074202" cy="887896"/>
          </a:xfrm>
          <a:prstGeom prst="rect">
            <a:avLst/>
          </a:prstGeom>
        </p:spPr>
      </p:pic>
      <p:pic>
        <p:nvPicPr>
          <p:cNvPr id="6" name="Picture 5">
            <a:extLst>
              <a:ext uri="{FF2B5EF4-FFF2-40B4-BE49-F238E27FC236}">
                <a16:creationId xmlns:a16="http://schemas.microsoft.com/office/drawing/2014/main" id="{6D8D1065-BFBD-6CB5-2CEF-51964E91FBD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55812" y="1917610"/>
            <a:ext cx="1842052" cy="1842052"/>
          </a:xfrm>
          <a:prstGeom prst="rect">
            <a:avLst/>
          </a:prstGeom>
        </p:spPr>
      </p:pic>
      <p:pic>
        <p:nvPicPr>
          <p:cNvPr id="8" name="Picture 7">
            <a:extLst>
              <a:ext uri="{FF2B5EF4-FFF2-40B4-BE49-F238E27FC236}">
                <a16:creationId xmlns:a16="http://schemas.microsoft.com/office/drawing/2014/main" id="{1ED4412C-31EA-2D9A-D9BE-3C38275FACC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261991" y="4146005"/>
            <a:ext cx="1074202" cy="1074202"/>
          </a:xfrm>
          <a:prstGeom prst="rect">
            <a:avLst/>
          </a:prstGeom>
        </p:spPr>
      </p:pic>
      <p:pic>
        <p:nvPicPr>
          <p:cNvPr id="10" name="Picture 9">
            <a:extLst>
              <a:ext uri="{FF2B5EF4-FFF2-40B4-BE49-F238E27FC236}">
                <a16:creationId xmlns:a16="http://schemas.microsoft.com/office/drawing/2014/main" id="{BD5433FB-762F-6870-AE0F-DADFFCA8409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176299" y="3759662"/>
            <a:ext cx="675572" cy="1074202"/>
          </a:xfrm>
          <a:prstGeom prst="rect">
            <a:avLst/>
          </a:prstGeom>
        </p:spPr>
      </p:pic>
      <p:pic>
        <p:nvPicPr>
          <p:cNvPr id="12" name="Picture 11">
            <a:extLst>
              <a:ext uri="{FF2B5EF4-FFF2-40B4-BE49-F238E27FC236}">
                <a16:creationId xmlns:a16="http://schemas.microsoft.com/office/drawing/2014/main" id="{2B986781-2310-5074-0938-1C3B14CE2544}"/>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701241" y="4800398"/>
            <a:ext cx="1110010" cy="1074203"/>
          </a:xfrm>
          <a:prstGeom prst="rect">
            <a:avLst/>
          </a:prstGeom>
        </p:spPr>
      </p:pic>
    </p:spTree>
    <p:extLst>
      <p:ext uri="{BB962C8B-B14F-4D97-AF65-F5344CB8AC3E}">
        <p14:creationId xmlns:p14="http://schemas.microsoft.com/office/powerpoint/2010/main" val="2705742465"/>
      </p:ext>
    </p:extLst>
  </p:cSld>
  <p:clrMapOvr>
    <a:masterClrMapping/>
  </p:clrMapOvr>
  <mc:AlternateContent xmlns:mc="http://schemas.openxmlformats.org/markup-compatibility/2006" xmlns:p14="http://schemas.microsoft.com/office/powerpoint/2010/main">
    <mc:Choice Requires="p14">
      <p:transition spd="slow" p14:dur="2000" advTm="38174"/>
    </mc:Choice>
    <mc:Fallback xmlns="">
      <p:transition spd="slow" advTm="3817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C872F9-044D-3C33-E524-84852AEFDB11}"/>
              </a:ext>
            </a:extLst>
          </p:cNvPr>
          <p:cNvSpPr txBox="1"/>
          <p:nvPr/>
        </p:nvSpPr>
        <p:spPr>
          <a:xfrm>
            <a:off x="967409" y="2921168"/>
            <a:ext cx="10257182" cy="1015663"/>
          </a:xfrm>
          <a:prstGeom prst="rect">
            <a:avLst/>
          </a:prstGeom>
          <a:noFill/>
        </p:spPr>
        <p:txBody>
          <a:bodyPr wrap="square" rtlCol="0">
            <a:spAutoFit/>
          </a:bodyPr>
          <a:lstStyle/>
          <a:p>
            <a:pPr algn="ctr"/>
            <a:r>
              <a:rPr lang="en-IN" sz="6000" b="1" dirty="0">
                <a:latin typeface="Calibri" panose="020F0502020204030204" pitchFamily="34" charset="0"/>
                <a:ea typeface="Calibri" panose="020F0502020204030204" pitchFamily="34" charset="0"/>
                <a:cs typeface="Calibri" panose="020F0502020204030204" pitchFamily="34" charset="0"/>
              </a:rPr>
              <a:t>HOW DLS METHOD IS USED ?</a:t>
            </a:r>
          </a:p>
        </p:txBody>
      </p:sp>
    </p:spTree>
    <p:extLst>
      <p:ext uri="{BB962C8B-B14F-4D97-AF65-F5344CB8AC3E}">
        <p14:creationId xmlns:p14="http://schemas.microsoft.com/office/powerpoint/2010/main" val="1279574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477AF13-15BF-AADE-5B84-EF7CCC657632}"/>
                  </a:ext>
                </a:extLst>
              </p:cNvPr>
              <p:cNvSpPr txBox="1"/>
              <p:nvPr/>
            </p:nvSpPr>
            <p:spPr>
              <a:xfrm>
                <a:off x="3978965" y="1278835"/>
                <a:ext cx="4234070" cy="15213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IN" sz="4400" i="1" smtClean="0">
                              <a:solidFill>
                                <a:srgbClr val="836967"/>
                              </a:solidFill>
                              <a:latin typeface="Cambria Math" panose="02040503050406030204" pitchFamily="18" charset="0"/>
                            </a:rPr>
                          </m:ctrlPr>
                        </m:sSubSupPr>
                        <m:e>
                          <m:r>
                            <a:rPr lang="en-IN" sz="4400" i="1">
                              <a:latin typeface="Cambria Math" panose="02040503050406030204" pitchFamily="18" charset="0"/>
                            </a:rPr>
                            <m:t>𝑇</m:t>
                          </m:r>
                        </m:e>
                        <m:sub>
                          <m:r>
                            <a:rPr lang="en-IN" sz="4400" i="0">
                              <a:latin typeface="Cambria Math" panose="02040503050406030204" pitchFamily="18" charset="0"/>
                            </a:rPr>
                            <m:t>2</m:t>
                          </m:r>
                        </m:sub>
                        <m:sup>
                          <m:r>
                            <a:rPr lang="en-IN" sz="4400" i="1">
                              <a:latin typeface="Cambria Math" panose="02040503050406030204" pitchFamily="18" charset="0"/>
                            </a:rPr>
                            <m:t>𝑝𝑟</m:t>
                          </m:r>
                        </m:sup>
                      </m:sSubSup>
                      <m:r>
                        <a:rPr lang="en-IN" sz="4400" i="0">
                          <a:latin typeface="Cambria Math" panose="02040503050406030204" pitchFamily="18" charset="0"/>
                        </a:rPr>
                        <m:t>=</m:t>
                      </m:r>
                      <m:sSubSup>
                        <m:sSubSupPr>
                          <m:ctrlPr>
                            <a:rPr lang="en-IN" sz="4400" i="1">
                              <a:solidFill>
                                <a:srgbClr val="836967"/>
                              </a:solidFill>
                              <a:latin typeface="Cambria Math" panose="02040503050406030204" pitchFamily="18" charset="0"/>
                            </a:rPr>
                          </m:ctrlPr>
                        </m:sSubSupPr>
                        <m:e>
                          <m:r>
                            <a:rPr lang="en-IN" sz="4400" i="1">
                              <a:latin typeface="Cambria Math" panose="02040503050406030204" pitchFamily="18" charset="0"/>
                            </a:rPr>
                            <m:t>𝑇</m:t>
                          </m:r>
                        </m:e>
                        <m:sub>
                          <m:r>
                            <a:rPr lang="en-IN" sz="4400" i="0">
                              <a:latin typeface="Cambria Math" panose="02040503050406030204" pitchFamily="18" charset="0"/>
                            </a:rPr>
                            <m:t>1</m:t>
                          </m:r>
                        </m:sub>
                        <m:sup>
                          <m:r>
                            <a:rPr lang="en-IN" sz="4400" i="1">
                              <a:latin typeface="Cambria Math" panose="02040503050406030204" pitchFamily="18" charset="0"/>
                            </a:rPr>
                            <m:t>𝑠</m:t>
                          </m:r>
                        </m:sup>
                      </m:sSubSup>
                      <m:r>
                        <a:rPr lang="en-IN" sz="4400" i="0">
                          <a:latin typeface="Cambria Math" panose="02040503050406030204" pitchFamily="18" charset="0"/>
                        </a:rPr>
                        <m:t>×</m:t>
                      </m:r>
                      <m:d>
                        <m:dPr>
                          <m:ctrlPr>
                            <a:rPr lang="en-IN" sz="4400" i="1">
                              <a:solidFill>
                                <a:srgbClr val="836967"/>
                              </a:solidFill>
                              <a:latin typeface="Cambria Math" panose="02040503050406030204" pitchFamily="18" charset="0"/>
                            </a:rPr>
                          </m:ctrlPr>
                        </m:dPr>
                        <m:e>
                          <m:f>
                            <m:fPr>
                              <m:ctrlPr>
                                <a:rPr lang="en-IN" sz="4400" i="1">
                                  <a:solidFill>
                                    <a:srgbClr val="836967"/>
                                  </a:solidFill>
                                  <a:latin typeface="Cambria Math" panose="02040503050406030204" pitchFamily="18" charset="0"/>
                                </a:rPr>
                              </m:ctrlPr>
                            </m:fPr>
                            <m:num>
                              <m:sSubSup>
                                <m:sSubSupPr>
                                  <m:ctrlPr>
                                    <a:rPr lang="en-IN" sz="4400" i="1">
                                      <a:solidFill>
                                        <a:srgbClr val="836967"/>
                                      </a:solidFill>
                                      <a:latin typeface="Cambria Math" panose="02040503050406030204" pitchFamily="18" charset="0"/>
                                    </a:rPr>
                                  </m:ctrlPr>
                                </m:sSubSupPr>
                                <m:e>
                                  <m:r>
                                    <a:rPr lang="en-IN" sz="4400" i="1">
                                      <a:latin typeface="Cambria Math" panose="02040503050406030204" pitchFamily="18" charset="0"/>
                                    </a:rPr>
                                    <m:t>𝑇</m:t>
                                  </m:r>
                                </m:e>
                                <m:sub>
                                  <m:r>
                                    <a:rPr lang="en-IN" sz="4400" i="0">
                                      <a:latin typeface="Cambria Math" panose="02040503050406030204" pitchFamily="18" charset="0"/>
                                    </a:rPr>
                                    <m:t>2</m:t>
                                  </m:r>
                                </m:sub>
                                <m:sup>
                                  <m:r>
                                    <a:rPr lang="en-IN" sz="4400" i="1">
                                      <a:latin typeface="Cambria Math" panose="02040503050406030204" pitchFamily="18" charset="0"/>
                                    </a:rPr>
                                    <m:t>𝑟</m:t>
                                  </m:r>
                                </m:sup>
                              </m:sSubSup>
                            </m:num>
                            <m:den>
                              <m:sSubSup>
                                <m:sSubSupPr>
                                  <m:ctrlPr>
                                    <a:rPr lang="en-IN" sz="4400" i="1">
                                      <a:solidFill>
                                        <a:srgbClr val="836967"/>
                                      </a:solidFill>
                                      <a:latin typeface="Cambria Math" panose="02040503050406030204" pitchFamily="18" charset="0"/>
                                    </a:rPr>
                                  </m:ctrlPr>
                                </m:sSubSupPr>
                                <m:e>
                                  <m:r>
                                    <a:rPr lang="en-IN" sz="4400" i="1">
                                      <a:latin typeface="Cambria Math" panose="02040503050406030204" pitchFamily="18" charset="0"/>
                                    </a:rPr>
                                    <m:t>𝑇</m:t>
                                  </m:r>
                                </m:e>
                                <m:sub>
                                  <m:r>
                                    <a:rPr lang="en-IN" sz="4400" i="0">
                                      <a:latin typeface="Cambria Math" panose="02040503050406030204" pitchFamily="18" charset="0"/>
                                    </a:rPr>
                                    <m:t>1</m:t>
                                  </m:r>
                                </m:sub>
                                <m:sup>
                                  <m:r>
                                    <a:rPr lang="en-IN" sz="4400" i="1">
                                      <a:latin typeface="Cambria Math" panose="02040503050406030204" pitchFamily="18" charset="0"/>
                                    </a:rPr>
                                    <m:t>𝑟</m:t>
                                  </m:r>
                                </m:sup>
                              </m:sSubSup>
                            </m:den>
                          </m:f>
                        </m:e>
                      </m:d>
                    </m:oMath>
                  </m:oMathPara>
                </a14:m>
                <a:endParaRPr lang="en-IN" sz="4400" dirty="0"/>
              </a:p>
            </p:txBody>
          </p:sp>
        </mc:Choice>
        <mc:Fallback xmlns="">
          <p:sp>
            <p:nvSpPr>
              <p:cNvPr id="2" name="TextBox 1">
                <a:extLst>
                  <a:ext uri="{FF2B5EF4-FFF2-40B4-BE49-F238E27FC236}">
                    <a16:creationId xmlns:a16="http://schemas.microsoft.com/office/drawing/2014/main" id="{4477AF13-15BF-AADE-5B84-EF7CCC657632}"/>
                  </a:ext>
                </a:extLst>
              </p:cNvPr>
              <p:cNvSpPr txBox="1">
                <a:spLocks noRot="1" noChangeAspect="1" noMove="1" noResize="1" noEditPoints="1" noAdjustHandles="1" noChangeArrowheads="1" noChangeShapeType="1" noTextEdit="1"/>
              </p:cNvSpPr>
              <p:nvPr/>
            </p:nvSpPr>
            <p:spPr>
              <a:xfrm>
                <a:off x="3978965" y="1278835"/>
                <a:ext cx="4234070" cy="152137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730009-5A9A-DB05-DEE2-B9ACB8A048B0}"/>
                  </a:ext>
                </a:extLst>
              </p:cNvPr>
              <p:cNvSpPr txBox="1"/>
              <p:nvPr/>
            </p:nvSpPr>
            <p:spPr>
              <a:xfrm>
                <a:off x="-1318592" y="3220776"/>
                <a:ext cx="6096000" cy="6317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3200" i="1" smtClean="0">
                              <a:solidFill>
                                <a:srgbClr val="836967"/>
                              </a:solidFill>
                              <a:latin typeface="Cambria Math" panose="02040503050406030204" pitchFamily="18" charset="0"/>
                            </a:rPr>
                          </m:ctrlPr>
                        </m:sSubSupPr>
                        <m:e>
                          <m:r>
                            <a:rPr lang="en-IN" sz="3200" i="1">
                              <a:latin typeface="Cambria Math" panose="02040503050406030204" pitchFamily="18" charset="0"/>
                            </a:rPr>
                            <m:t>𝑇</m:t>
                          </m:r>
                        </m:e>
                        <m:sub>
                          <m:r>
                            <a:rPr lang="en-IN" sz="3200" i="0">
                              <a:latin typeface="Cambria Math" panose="02040503050406030204" pitchFamily="18" charset="0"/>
                            </a:rPr>
                            <m:t>2</m:t>
                          </m:r>
                        </m:sub>
                        <m:sup>
                          <m:r>
                            <a:rPr lang="en-IN" sz="3200" i="1">
                              <a:latin typeface="Cambria Math" panose="02040503050406030204" pitchFamily="18" charset="0"/>
                            </a:rPr>
                            <m:t>𝑝𝑟</m:t>
                          </m:r>
                          <m:r>
                            <a:rPr lang="en-IN" sz="3200" b="0" i="1" smtClean="0">
                              <a:latin typeface="Cambria Math" panose="02040503050406030204" pitchFamily="18" charset="0"/>
                            </a:rPr>
                            <m:t> </m:t>
                          </m:r>
                        </m:sup>
                      </m:sSubSup>
                    </m:oMath>
                  </m:oMathPara>
                </a14:m>
                <a:endParaRPr lang="en-IN" sz="3200" dirty="0"/>
              </a:p>
            </p:txBody>
          </p:sp>
        </mc:Choice>
        <mc:Fallback xmlns="">
          <p:sp>
            <p:nvSpPr>
              <p:cNvPr id="4" name="TextBox 3">
                <a:extLst>
                  <a:ext uri="{FF2B5EF4-FFF2-40B4-BE49-F238E27FC236}">
                    <a16:creationId xmlns:a16="http://schemas.microsoft.com/office/drawing/2014/main" id="{4F730009-5A9A-DB05-DEE2-B9ACB8A048B0}"/>
                  </a:ext>
                </a:extLst>
              </p:cNvPr>
              <p:cNvSpPr txBox="1">
                <a:spLocks noRot="1" noChangeAspect="1" noMove="1" noResize="1" noEditPoints="1" noAdjustHandles="1" noChangeArrowheads="1" noChangeShapeType="1" noTextEdit="1"/>
              </p:cNvSpPr>
              <p:nvPr/>
            </p:nvSpPr>
            <p:spPr>
              <a:xfrm>
                <a:off x="-1318592" y="3220776"/>
                <a:ext cx="6096000" cy="631776"/>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6AC1BF-CD03-75F4-63E0-350FEDABE5BF}"/>
                  </a:ext>
                </a:extLst>
              </p:cNvPr>
              <p:cNvSpPr txBox="1"/>
              <p:nvPr/>
            </p:nvSpPr>
            <p:spPr>
              <a:xfrm>
                <a:off x="-1726096" y="4027728"/>
                <a:ext cx="672547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3200" i="1" smtClean="0">
                              <a:solidFill>
                                <a:srgbClr val="836967"/>
                              </a:solidFill>
                              <a:latin typeface="Cambria Math" panose="02040503050406030204" pitchFamily="18" charset="0"/>
                            </a:rPr>
                          </m:ctrlPr>
                        </m:sSubSupPr>
                        <m:e>
                          <m:r>
                            <a:rPr lang="en-IN" sz="3200" i="1">
                              <a:latin typeface="Cambria Math" panose="02040503050406030204" pitchFamily="18" charset="0"/>
                            </a:rPr>
                            <m:t>𝑇</m:t>
                          </m:r>
                        </m:e>
                        <m:sub>
                          <m:r>
                            <a:rPr lang="en-IN" sz="3200" i="0">
                              <a:latin typeface="Cambria Math" panose="02040503050406030204" pitchFamily="18" charset="0"/>
                            </a:rPr>
                            <m:t>1</m:t>
                          </m:r>
                        </m:sub>
                        <m:sup>
                          <m:r>
                            <a:rPr lang="en-IN" sz="3200" i="1">
                              <a:latin typeface="Cambria Math" panose="02040503050406030204" pitchFamily="18" charset="0"/>
                            </a:rPr>
                            <m:t>𝑠</m:t>
                          </m:r>
                        </m:sup>
                      </m:sSubSup>
                    </m:oMath>
                  </m:oMathPara>
                </a14:m>
                <a:endParaRPr lang="en-IN" sz="3200" dirty="0"/>
              </a:p>
            </p:txBody>
          </p:sp>
        </mc:Choice>
        <mc:Fallback xmlns="">
          <p:sp>
            <p:nvSpPr>
              <p:cNvPr id="6" name="TextBox 5">
                <a:extLst>
                  <a:ext uri="{FF2B5EF4-FFF2-40B4-BE49-F238E27FC236}">
                    <a16:creationId xmlns:a16="http://schemas.microsoft.com/office/drawing/2014/main" id="{576AC1BF-CD03-75F4-63E0-350FEDABE5BF}"/>
                  </a:ext>
                </a:extLst>
              </p:cNvPr>
              <p:cNvSpPr txBox="1">
                <a:spLocks noRot="1" noChangeAspect="1" noMove="1" noResize="1" noEditPoints="1" noAdjustHandles="1" noChangeArrowheads="1" noChangeShapeType="1" noTextEdit="1"/>
              </p:cNvSpPr>
              <p:nvPr/>
            </p:nvSpPr>
            <p:spPr>
              <a:xfrm>
                <a:off x="-1726096" y="4027728"/>
                <a:ext cx="6725478" cy="584775"/>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3EA585-0850-DFB8-9F1A-2B6FBD63D75A}"/>
                  </a:ext>
                </a:extLst>
              </p:cNvPr>
              <p:cNvSpPr txBox="1"/>
              <p:nvPr/>
            </p:nvSpPr>
            <p:spPr>
              <a:xfrm>
                <a:off x="-1958008" y="4787678"/>
                <a:ext cx="6957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3200" i="1" smtClean="0">
                              <a:solidFill>
                                <a:srgbClr val="836967"/>
                              </a:solidFill>
                              <a:latin typeface="Cambria Math" panose="02040503050406030204" pitchFamily="18" charset="0"/>
                            </a:rPr>
                          </m:ctrlPr>
                        </m:sSubSupPr>
                        <m:e>
                          <m:r>
                            <a:rPr lang="en-IN" sz="3200" i="1">
                              <a:latin typeface="Cambria Math" panose="02040503050406030204" pitchFamily="18" charset="0"/>
                            </a:rPr>
                            <m:t>𝑇</m:t>
                          </m:r>
                        </m:e>
                        <m:sub>
                          <m:r>
                            <a:rPr lang="en-IN" sz="3200" i="0">
                              <a:latin typeface="Cambria Math" panose="02040503050406030204" pitchFamily="18" charset="0"/>
                            </a:rPr>
                            <m:t>2</m:t>
                          </m:r>
                        </m:sub>
                        <m:sup>
                          <m:r>
                            <a:rPr lang="en-IN" sz="3200" i="1">
                              <a:latin typeface="Cambria Math" panose="02040503050406030204" pitchFamily="18" charset="0"/>
                            </a:rPr>
                            <m:t>𝑟</m:t>
                          </m:r>
                        </m:sup>
                      </m:sSubSup>
                    </m:oMath>
                  </m:oMathPara>
                </a14:m>
                <a:endParaRPr lang="en-IN" sz="3200" dirty="0"/>
              </a:p>
            </p:txBody>
          </p:sp>
        </mc:Choice>
        <mc:Fallback xmlns="">
          <p:sp>
            <p:nvSpPr>
              <p:cNvPr id="8" name="TextBox 7">
                <a:extLst>
                  <a:ext uri="{FF2B5EF4-FFF2-40B4-BE49-F238E27FC236}">
                    <a16:creationId xmlns:a16="http://schemas.microsoft.com/office/drawing/2014/main" id="{1A3EA585-0850-DFB8-9F1A-2B6FBD63D75A}"/>
                  </a:ext>
                </a:extLst>
              </p:cNvPr>
              <p:cNvSpPr txBox="1">
                <a:spLocks noRot="1" noChangeAspect="1" noMove="1" noResize="1" noEditPoints="1" noAdjustHandles="1" noChangeArrowheads="1" noChangeShapeType="1" noTextEdit="1"/>
              </p:cNvSpPr>
              <p:nvPr/>
            </p:nvSpPr>
            <p:spPr>
              <a:xfrm>
                <a:off x="-1958008" y="4787678"/>
                <a:ext cx="6957390" cy="584775"/>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996397-91A1-55FA-CF69-5EF2016279E5}"/>
                  </a:ext>
                </a:extLst>
              </p:cNvPr>
              <p:cNvSpPr txBox="1"/>
              <p:nvPr/>
            </p:nvSpPr>
            <p:spPr>
              <a:xfrm>
                <a:off x="-1958008" y="5547629"/>
                <a:ext cx="695739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3200" i="1" smtClean="0">
                              <a:solidFill>
                                <a:srgbClr val="836967"/>
                              </a:solidFill>
                              <a:latin typeface="Cambria Math" panose="02040503050406030204" pitchFamily="18" charset="0"/>
                            </a:rPr>
                          </m:ctrlPr>
                        </m:sSubSupPr>
                        <m:e>
                          <m:r>
                            <a:rPr lang="en-IN" sz="3200" i="1">
                              <a:latin typeface="Cambria Math" panose="02040503050406030204" pitchFamily="18" charset="0"/>
                            </a:rPr>
                            <m:t>𝑇</m:t>
                          </m:r>
                        </m:e>
                        <m:sub>
                          <m:r>
                            <a:rPr lang="en-IN" sz="3200" i="0">
                              <a:latin typeface="Cambria Math" panose="02040503050406030204" pitchFamily="18" charset="0"/>
                            </a:rPr>
                            <m:t>1</m:t>
                          </m:r>
                        </m:sub>
                        <m:sup>
                          <m:r>
                            <a:rPr lang="en-IN" sz="3200" i="1">
                              <a:latin typeface="Cambria Math" panose="02040503050406030204" pitchFamily="18" charset="0"/>
                            </a:rPr>
                            <m:t>𝑟</m:t>
                          </m:r>
                        </m:sup>
                      </m:sSubSup>
                    </m:oMath>
                  </m:oMathPara>
                </a14:m>
                <a:endParaRPr lang="en-IN" sz="3200" dirty="0"/>
              </a:p>
            </p:txBody>
          </p:sp>
        </mc:Choice>
        <mc:Fallback xmlns="">
          <p:sp>
            <p:nvSpPr>
              <p:cNvPr id="10" name="TextBox 9">
                <a:extLst>
                  <a:ext uri="{FF2B5EF4-FFF2-40B4-BE49-F238E27FC236}">
                    <a16:creationId xmlns:a16="http://schemas.microsoft.com/office/drawing/2014/main" id="{CD996397-91A1-55FA-CF69-5EF2016279E5}"/>
                  </a:ext>
                </a:extLst>
              </p:cNvPr>
              <p:cNvSpPr txBox="1">
                <a:spLocks noRot="1" noChangeAspect="1" noMove="1" noResize="1" noEditPoints="1" noAdjustHandles="1" noChangeArrowheads="1" noChangeShapeType="1" noTextEdit="1"/>
              </p:cNvSpPr>
              <p:nvPr/>
            </p:nvSpPr>
            <p:spPr>
              <a:xfrm>
                <a:off x="-1958008" y="5547629"/>
                <a:ext cx="6957390" cy="584775"/>
              </a:xfrm>
              <a:prstGeom prst="rect">
                <a:avLst/>
              </a:prstGeom>
              <a:blipFill>
                <a:blip r:embed="rId8"/>
                <a:stretch>
                  <a:fillRect/>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86733DCC-B744-3DB3-DF41-BBA35A7CD9AD}"/>
              </a:ext>
            </a:extLst>
          </p:cNvPr>
          <p:cNvSpPr txBox="1"/>
          <p:nvPr/>
        </p:nvSpPr>
        <p:spPr>
          <a:xfrm>
            <a:off x="2175940" y="3275054"/>
            <a:ext cx="4626864" cy="523220"/>
          </a:xfrm>
          <a:prstGeom prst="rect">
            <a:avLst/>
          </a:prstGeom>
          <a:noFill/>
        </p:spPr>
        <p:txBody>
          <a:bodyPr wrap="square" rtlCol="0">
            <a:spAutoFit/>
          </a:bodyPr>
          <a:lstStyle/>
          <a:p>
            <a:r>
              <a:rPr lang="en-IN" sz="2800" dirty="0">
                <a:latin typeface="Calibri" panose="020F0502020204030204" pitchFamily="34" charset="0"/>
                <a:ea typeface="Calibri" panose="020F0502020204030204" pitchFamily="34" charset="0"/>
                <a:cs typeface="Calibri" panose="020F0502020204030204" pitchFamily="34" charset="0"/>
              </a:rPr>
              <a:t>= Team 2’s par score.</a:t>
            </a:r>
          </a:p>
        </p:txBody>
      </p:sp>
      <p:sp>
        <p:nvSpPr>
          <p:cNvPr id="12" name="TextBox 11">
            <a:extLst>
              <a:ext uri="{FF2B5EF4-FFF2-40B4-BE49-F238E27FC236}">
                <a16:creationId xmlns:a16="http://schemas.microsoft.com/office/drawing/2014/main" id="{35910FC7-E8DE-5A6F-7A06-654BF41515EA}"/>
              </a:ext>
            </a:extLst>
          </p:cNvPr>
          <p:cNvSpPr txBox="1"/>
          <p:nvPr/>
        </p:nvSpPr>
        <p:spPr>
          <a:xfrm>
            <a:off x="2175940" y="4057787"/>
            <a:ext cx="5202936" cy="523220"/>
          </a:xfrm>
          <a:prstGeom prst="rect">
            <a:avLst/>
          </a:prstGeom>
          <a:noFill/>
        </p:spPr>
        <p:txBody>
          <a:bodyPr wrap="square" rtlCol="0">
            <a:spAutoFit/>
          </a:bodyPr>
          <a:lstStyle/>
          <a:p>
            <a:r>
              <a:rPr lang="en-IN" sz="2800" dirty="0">
                <a:latin typeface="Calibri" panose="020F0502020204030204" pitchFamily="34" charset="0"/>
                <a:ea typeface="Calibri" panose="020F0502020204030204" pitchFamily="34" charset="0"/>
                <a:cs typeface="Calibri" panose="020F0502020204030204" pitchFamily="34" charset="0"/>
              </a:rPr>
              <a:t>= Team 1’s score of 1</a:t>
            </a:r>
            <a:r>
              <a:rPr lang="en-IN" sz="2800" baseline="30000" dirty="0">
                <a:latin typeface="Calibri" panose="020F0502020204030204" pitchFamily="34" charset="0"/>
                <a:ea typeface="Calibri" panose="020F0502020204030204" pitchFamily="34" charset="0"/>
                <a:cs typeface="Calibri" panose="020F0502020204030204" pitchFamily="34" charset="0"/>
              </a:rPr>
              <a:t>st</a:t>
            </a:r>
            <a:r>
              <a:rPr lang="en-IN" sz="2800" dirty="0">
                <a:latin typeface="Calibri" panose="020F0502020204030204" pitchFamily="34" charset="0"/>
                <a:ea typeface="Calibri" panose="020F0502020204030204" pitchFamily="34" charset="0"/>
                <a:cs typeface="Calibri" panose="020F0502020204030204" pitchFamily="34" charset="0"/>
              </a:rPr>
              <a:t> inning.</a:t>
            </a:r>
          </a:p>
        </p:txBody>
      </p:sp>
      <p:sp>
        <p:nvSpPr>
          <p:cNvPr id="13" name="TextBox 12">
            <a:extLst>
              <a:ext uri="{FF2B5EF4-FFF2-40B4-BE49-F238E27FC236}">
                <a16:creationId xmlns:a16="http://schemas.microsoft.com/office/drawing/2014/main" id="{21E15881-BDB6-C403-427A-D84AB1256225}"/>
              </a:ext>
            </a:extLst>
          </p:cNvPr>
          <p:cNvSpPr txBox="1"/>
          <p:nvPr/>
        </p:nvSpPr>
        <p:spPr>
          <a:xfrm>
            <a:off x="2175940" y="4818455"/>
            <a:ext cx="5742432" cy="523220"/>
          </a:xfrm>
          <a:prstGeom prst="rect">
            <a:avLst/>
          </a:prstGeom>
          <a:noFill/>
        </p:spPr>
        <p:txBody>
          <a:bodyPr wrap="square" rtlCol="0">
            <a:spAutoFit/>
          </a:bodyPr>
          <a:lstStyle/>
          <a:p>
            <a:r>
              <a:rPr lang="en-IN" sz="2800" dirty="0">
                <a:latin typeface="Calibri" panose="020F0502020204030204" pitchFamily="34" charset="0"/>
                <a:ea typeface="Calibri" panose="020F0502020204030204" pitchFamily="34" charset="0"/>
                <a:cs typeface="Calibri" panose="020F0502020204030204" pitchFamily="34" charset="0"/>
              </a:rPr>
              <a:t>= Team 2’s resource value.</a:t>
            </a:r>
          </a:p>
        </p:txBody>
      </p:sp>
      <p:sp>
        <p:nvSpPr>
          <p:cNvPr id="14" name="TextBox 13">
            <a:extLst>
              <a:ext uri="{FF2B5EF4-FFF2-40B4-BE49-F238E27FC236}">
                <a16:creationId xmlns:a16="http://schemas.microsoft.com/office/drawing/2014/main" id="{8FC5AF95-6B61-6622-9136-51A5A18A0FD9}"/>
              </a:ext>
            </a:extLst>
          </p:cNvPr>
          <p:cNvSpPr txBox="1"/>
          <p:nvPr/>
        </p:nvSpPr>
        <p:spPr>
          <a:xfrm>
            <a:off x="2175940" y="5578970"/>
            <a:ext cx="5541264" cy="523220"/>
          </a:xfrm>
          <a:prstGeom prst="rect">
            <a:avLst/>
          </a:prstGeom>
          <a:noFill/>
        </p:spPr>
        <p:txBody>
          <a:bodyPr wrap="square" rtlCol="0">
            <a:spAutoFit/>
          </a:bodyPr>
          <a:lstStyle/>
          <a:p>
            <a:r>
              <a:rPr lang="en-IN" sz="2800" dirty="0">
                <a:latin typeface="Calibri" panose="020F0502020204030204" pitchFamily="34" charset="0"/>
                <a:ea typeface="Calibri" panose="020F0502020204030204" pitchFamily="34" charset="0"/>
                <a:cs typeface="Calibri" panose="020F0502020204030204" pitchFamily="34" charset="0"/>
              </a:rPr>
              <a:t>= Team 1’s resource value</a:t>
            </a:r>
          </a:p>
        </p:txBody>
      </p:sp>
      <p:pic>
        <p:nvPicPr>
          <p:cNvPr id="16" name="Picture 15">
            <a:extLst>
              <a:ext uri="{FF2B5EF4-FFF2-40B4-BE49-F238E27FC236}">
                <a16:creationId xmlns:a16="http://schemas.microsoft.com/office/drawing/2014/main" id="{933FD4C4-323A-D46A-4634-E91D3A75D9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4514" y="826178"/>
            <a:ext cx="1820089" cy="1820089"/>
          </a:xfrm>
          <a:prstGeom prst="rect">
            <a:avLst/>
          </a:prstGeom>
        </p:spPr>
      </p:pic>
    </p:spTree>
    <p:extLst>
      <p:ext uri="{BB962C8B-B14F-4D97-AF65-F5344CB8AC3E}">
        <p14:creationId xmlns:p14="http://schemas.microsoft.com/office/powerpoint/2010/main" val="2476989717"/>
      </p:ext>
    </p:extLst>
  </p:cSld>
  <p:clrMapOvr>
    <a:masterClrMapping/>
  </p:clrMapOvr>
  <mc:AlternateContent xmlns:mc="http://schemas.openxmlformats.org/markup-compatibility/2006" xmlns:p14="http://schemas.microsoft.com/office/powerpoint/2010/main">
    <mc:Choice Requires="p14">
      <p:transition spd="slow" p14:dur="2000" advTm="41823"/>
    </mc:Choice>
    <mc:Fallback xmlns="">
      <p:transition spd="slow" advTm="418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55AEFF8-1B0C-2D98-C560-D4B9CB5AA287}"/>
              </a:ext>
            </a:extLst>
          </p:cNvPr>
          <p:cNvGraphicFramePr>
            <a:graphicFrameLocks noGrp="1"/>
          </p:cNvGraphicFramePr>
          <p:nvPr>
            <p:extLst>
              <p:ext uri="{D42A27DB-BD31-4B8C-83A1-F6EECF244321}">
                <p14:modId xmlns:p14="http://schemas.microsoft.com/office/powerpoint/2010/main" val="2281225146"/>
              </p:ext>
            </p:extLst>
          </p:nvPr>
        </p:nvGraphicFramePr>
        <p:xfrm>
          <a:off x="5947955" y="1292679"/>
          <a:ext cx="5259978" cy="4272642"/>
        </p:xfrm>
        <a:graphic>
          <a:graphicData uri="http://schemas.openxmlformats.org/drawingml/2006/table">
            <a:tbl>
              <a:tblPr>
                <a:tableStyleId>{ED083AE6-46FA-4A59-8FB0-9F97EB10719F}</a:tableStyleId>
              </a:tblPr>
              <a:tblGrid>
                <a:gridCol w="876663">
                  <a:extLst>
                    <a:ext uri="{9D8B030D-6E8A-4147-A177-3AD203B41FA5}">
                      <a16:colId xmlns:a16="http://schemas.microsoft.com/office/drawing/2014/main" val="163949788"/>
                    </a:ext>
                  </a:extLst>
                </a:gridCol>
                <a:gridCol w="876663">
                  <a:extLst>
                    <a:ext uri="{9D8B030D-6E8A-4147-A177-3AD203B41FA5}">
                      <a16:colId xmlns:a16="http://schemas.microsoft.com/office/drawing/2014/main" val="2159759341"/>
                    </a:ext>
                  </a:extLst>
                </a:gridCol>
                <a:gridCol w="876663">
                  <a:extLst>
                    <a:ext uri="{9D8B030D-6E8A-4147-A177-3AD203B41FA5}">
                      <a16:colId xmlns:a16="http://schemas.microsoft.com/office/drawing/2014/main" val="1515857834"/>
                    </a:ext>
                  </a:extLst>
                </a:gridCol>
                <a:gridCol w="876663">
                  <a:extLst>
                    <a:ext uri="{9D8B030D-6E8A-4147-A177-3AD203B41FA5}">
                      <a16:colId xmlns:a16="http://schemas.microsoft.com/office/drawing/2014/main" val="181472380"/>
                    </a:ext>
                  </a:extLst>
                </a:gridCol>
                <a:gridCol w="876663">
                  <a:extLst>
                    <a:ext uri="{9D8B030D-6E8A-4147-A177-3AD203B41FA5}">
                      <a16:colId xmlns:a16="http://schemas.microsoft.com/office/drawing/2014/main" val="1858464976"/>
                    </a:ext>
                  </a:extLst>
                </a:gridCol>
                <a:gridCol w="876663">
                  <a:extLst>
                    <a:ext uri="{9D8B030D-6E8A-4147-A177-3AD203B41FA5}">
                      <a16:colId xmlns:a16="http://schemas.microsoft.com/office/drawing/2014/main" val="3538651271"/>
                    </a:ext>
                  </a:extLst>
                </a:gridCol>
              </a:tblGrid>
              <a:tr h="397455">
                <a:tc>
                  <a:txBody>
                    <a:bodyPr/>
                    <a:lstStyle/>
                    <a:p>
                      <a:endParaRPr lang="en-IN" sz="1800">
                        <a:effectLst/>
                      </a:endParaRPr>
                    </a:p>
                  </a:txBody>
                  <a:tcPr anchor="ctr"/>
                </a:tc>
                <a:tc gridSpan="5">
                  <a:txBody>
                    <a:bodyPr/>
                    <a:lstStyle/>
                    <a:p>
                      <a:pPr algn="ctr"/>
                      <a:r>
                        <a:rPr lang="en-IN" sz="1800" b="1" dirty="0">
                          <a:effectLst/>
                        </a:rPr>
                        <a:t>Wickets lost</a:t>
                      </a:r>
                      <a:endParaRPr lang="en-IN" sz="1800" dirty="0">
                        <a:effectLst/>
                      </a:endParaRPr>
                    </a:p>
                  </a:txBody>
                  <a:tcPr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979815338"/>
                  </a:ext>
                </a:extLst>
              </a:tr>
              <a:tr h="695547">
                <a:tc>
                  <a:txBody>
                    <a:bodyPr/>
                    <a:lstStyle/>
                    <a:p>
                      <a:r>
                        <a:rPr lang="en-IN" sz="1800" b="1">
                          <a:effectLst/>
                        </a:rPr>
                        <a:t>Overs left</a:t>
                      </a:r>
                      <a:endParaRPr lang="en-IN" sz="1800">
                        <a:effectLst/>
                      </a:endParaRPr>
                    </a:p>
                  </a:txBody>
                  <a:tcPr anchor="ctr"/>
                </a:tc>
                <a:tc>
                  <a:txBody>
                    <a:bodyPr/>
                    <a:lstStyle/>
                    <a:p>
                      <a:pPr algn="ctr"/>
                      <a:r>
                        <a:rPr lang="en-IN" sz="1800" b="1">
                          <a:effectLst/>
                        </a:rPr>
                        <a:t>0</a:t>
                      </a:r>
                      <a:endParaRPr lang="en-IN" sz="1800">
                        <a:effectLst/>
                      </a:endParaRPr>
                    </a:p>
                  </a:txBody>
                  <a:tcPr anchor="ctr"/>
                </a:tc>
                <a:tc>
                  <a:txBody>
                    <a:bodyPr/>
                    <a:lstStyle/>
                    <a:p>
                      <a:pPr algn="ctr"/>
                      <a:r>
                        <a:rPr lang="en-IN" sz="1800" b="1">
                          <a:effectLst/>
                        </a:rPr>
                        <a:t>2</a:t>
                      </a:r>
                      <a:endParaRPr lang="en-IN" sz="1800">
                        <a:effectLst/>
                      </a:endParaRPr>
                    </a:p>
                  </a:txBody>
                  <a:tcPr anchor="ctr"/>
                </a:tc>
                <a:tc>
                  <a:txBody>
                    <a:bodyPr/>
                    <a:lstStyle/>
                    <a:p>
                      <a:pPr algn="ctr"/>
                      <a:r>
                        <a:rPr lang="en-IN" sz="1800" b="1">
                          <a:effectLst/>
                        </a:rPr>
                        <a:t>5</a:t>
                      </a:r>
                      <a:endParaRPr lang="en-IN" sz="1800">
                        <a:effectLst/>
                      </a:endParaRPr>
                    </a:p>
                  </a:txBody>
                  <a:tcPr anchor="ctr"/>
                </a:tc>
                <a:tc>
                  <a:txBody>
                    <a:bodyPr/>
                    <a:lstStyle/>
                    <a:p>
                      <a:pPr algn="ctr"/>
                      <a:r>
                        <a:rPr lang="en-IN" sz="1800" b="1">
                          <a:effectLst/>
                        </a:rPr>
                        <a:t>7</a:t>
                      </a:r>
                      <a:endParaRPr lang="en-IN" sz="1800">
                        <a:effectLst/>
                      </a:endParaRPr>
                    </a:p>
                  </a:txBody>
                  <a:tcPr anchor="ctr"/>
                </a:tc>
                <a:tc>
                  <a:txBody>
                    <a:bodyPr/>
                    <a:lstStyle/>
                    <a:p>
                      <a:pPr algn="ctr"/>
                      <a:r>
                        <a:rPr lang="en-IN" sz="1800" b="1" dirty="0">
                          <a:effectLst/>
                        </a:rPr>
                        <a:t>9</a:t>
                      </a:r>
                      <a:endParaRPr lang="en-IN" sz="1800" dirty="0">
                        <a:effectLst/>
                      </a:endParaRPr>
                    </a:p>
                  </a:txBody>
                  <a:tcPr anchor="ctr"/>
                </a:tc>
                <a:extLst>
                  <a:ext uri="{0D108BD9-81ED-4DB2-BD59-A6C34878D82A}">
                    <a16:rowId xmlns:a16="http://schemas.microsoft.com/office/drawing/2014/main" val="1857536698"/>
                  </a:ext>
                </a:extLst>
              </a:tr>
              <a:tr h="397455">
                <a:tc>
                  <a:txBody>
                    <a:bodyPr/>
                    <a:lstStyle/>
                    <a:p>
                      <a:r>
                        <a:rPr lang="en-IN" sz="1800" b="1">
                          <a:effectLst/>
                        </a:rPr>
                        <a:t>60</a:t>
                      </a:r>
                      <a:endParaRPr lang="en-IN" sz="1800">
                        <a:effectLst/>
                      </a:endParaRPr>
                    </a:p>
                  </a:txBody>
                  <a:tcPr anchor="ctr"/>
                </a:tc>
                <a:tc>
                  <a:txBody>
                    <a:bodyPr/>
                    <a:lstStyle/>
                    <a:p>
                      <a:r>
                        <a:rPr lang="en-IN" sz="1800">
                          <a:effectLst/>
                        </a:rPr>
                        <a:t>107.1</a:t>
                      </a:r>
                    </a:p>
                  </a:txBody>
                  <a:tcPr anchor="ctr"/>
                </a:tc>
                <a:tc>
                  <a:txBody>
                    <a:bodyPr/>
                    <a:lstStyle/>
                    <a:p>
                      <a:r>
                        <a:rPr lang="en-IN" sz="1800">
                          <a:effectLst/>
                        </a:rPr>
                        <a:t>87.9</a:t>
                      </a:r>
                    </a:p>
                  </a:txBody>
                  <a:tcPr anchor="ctr"/>
                </a:tc>
                <a:tc>
                  <a:txBody>
                    <a:bodyPr/>
                    <a:lstStyle/>
                    <a:p>
                      <a:r>
                        <a:rPr lang="en-IN" sz="1800" dirty="0">
                          <a:effectLst/>
                        </a:rPr>
                        <a:t>50.0</a:t>
                      </a:r>
                    </a:p>
                  </a:txBody>
                  <a:tcPr anchor="ctr"/>
                </a:tc>
                <a:tc>
                  <a:txBody>
                    <a:bodyPr/>
                    <a:lstStyle/>
                    <a:p>
                      <a:r>
                        <a:rPr lang="en-IN" sz="1800">
                          <a:effectLst/>
                        </a:rPr>
                        <a:t>26.5</a:t>
                      </a:r>
                    </a:p>
                  </a:txBody>
                  <a:tcPr anchor="ctr"/>
                </a:tc>
                <a:tc>
                  <a:txBody>
                    <a:bodyPr/>
                    <a:lstStyle/>
                    <a:p>
                      <a:r>
                        <a:rPr lang="en-IN" sz="1800">
                          <a:effectLst/>
                        </a:rPr>
                        <a:t>7.6</a:t>
                      </a:r>
                    </a:p>
                  </a:txBody>
                  <a:tcPr anchor="ctr"/>
                </a:tc>
                <a:extLst>
                  <a:ext uri="{0D108BD9-81ED-4DB2-BD59-A6C34878D82A}">
                    <a16:rowId xmlns:a16="http://schemas.microsoft.com/office/drawing/2014/main" val="1825880152"/>
                  </a:ext>
                </a:extLst>
              </a:tr>
              <a:tr h="397455">
                <a:tc>
                  <a:txBody>
                    <a:bodyPr/>
                    <a:lstStyle/>
                    <a:p>
                      <a:r>
                        <a:rPr lang="en-IN" sz="1800" b="1">
                          <a:effectLst/>
                        </a:rPr>
                        <a:t>50</a:t>
                      </a:r>
                      <a:endParaRPr lang="en-IN" sz="1800">
                        <a:effectLst/>
                      </a:endParaRPr>
                    </a:p>
                  </a:txBody>
                  <a:tcPr anchor="ctr"/>
                </a:tc>
                <a:tc>
                  <a:txBody>
                    <a:bodyPr/>
                    <a:lstStyle/>
                    <a:p>
                      <a:r>
                        <a:rPr lang="en-IN" sz="1800">
                          <a:effectLst/>
                        </a:rPr>
                        <a:t>100.0</a:t>
                      </a:r>
                    </a:p>
                  </a:txBody>
                  <a:tcPr anchor="ctr"/>
                </a:tc>
                <a:tc>
                  <a:txBody>
                    <a:bodyPr/>
                    <a:lstStyle/>
                    <a:p>
                      <a:r>
                        <a:rPr lang="en-IN" sz="1800">
                          <a:effectLst/>
                        </a:rPr>
                        <a:t>83.8</a:t>
                      </a:r>
                    </a:p>
                  </a:txBody>
                  <a:tcPr anchor="ctr"/>
                </a:tc>
                <a:tc>
                  <a:txBody>
                    <a:bodyPr/>
                    <a:lstStyle/>
                    <a:p>
                      <a:r>
                        <a:rPr lang="en-IN" sz="1800">
                          <a:effectLst/>
                        </a:rPr>
                        <a:t>49.5</a:t>
                      </a:r>
                    </a:p>
                  </a:txBody>
                  <a:tcPr anchor="ctr"/>
                </a:tc>
                <a:tc>
                  <a:txBody>
                    <a:bodyPr/>
                    <a:lstStyle/>
                    <a:p>
                      <a:r>
                        <a:rPr lang="en-IN" sz="1800">
                          <a:effectLst/>
                        </a:rPr>
                        <a:t>26.5</a:t>
                      </a:r>
                    </a:p>
                  </a:txBody>
                  <a:tcPr anchor="ctr"/>
                </a:tc>
                <a:tc>
                  <a:txBody>
                    <a:bodyPr/>
                    <a:lstStyle/>
                    <a:p>
                      <a:r>
                        <a:rPr lang="en-IN" sz="1800">
                          <a:effectLst/>
                        </a:rPr>
                        <a:t>7.6</a:t>
                      </a:r>
                    </a:p>
                  </a:txBody>
                  <a:tcPr anchor="ctr"/>
                </a:tc>
                <a:extLst>
                  <a:ext uri="{0D108BD9-81ED-4DB2-BD59-A6C34878D82A}">
                    <a16:rowId xmlns:a16="http://schemas.microsoft.com/office/drawing/2014/main" val="4228922215"/>
                  </a:ext>
                </a:extLst>
              </a:tr>
              <a:tr h="397455">
                <a:tc>
                  <a:txBody>
                    <a:bodyPr/>
                    <a:lstStyle/>
                    <a:p>
                      <a:r>
                        <a:rPr lang="en-IN" sz="1800" b="1">
                          <a:effectLst/>
                        </a:rPr>
                        <a:t>40</a:t>
                      </a:r>
                      <a:endParaRPr lang="en-IN" sz="1800">
                        <a:effectLst/>
                      </a:endParaRPr>
                    </a:p>
                  </a:txBody>
                  <a:tcPr anchor="ctr"/>
                </a:tc>
                <a:tc>
                  <a:txBody>
                    <a:bodyPr/>
                    <a:lstStyle/>
                    <a:p>
                      <a:pPr algn="r"/>
                      <a:r>
                        <a:rPr lang="en-IN" sz="1800">
                          <a:effectLst/>
                        </a:rPr>
                        <a:t>90.3</a:t>
                      </a:r>
                    </a:p>
                  </a:txBody>
                  <a:tcPr anchor="ctr"/>
                </a:tc>
                <a:tc>
                  <a:txBody>
                    <a:bodyPr/>
                    <a:lstStyle/>
                    <a:p>
                      <a:r>
                        <a:rPr lang="en-IN" sz="1800">
                          <a:effectLst/>
                        </a:rPr>
                        <a:t>77.6</a:t>
                      </a:r>
                    </a:p>
                  </a:txBody>
                  <a:tcPr anchor="ctr"/>
                </a:tc>
                <a:tc>
                  <a:txBody>
                    <a:bodyPr/>
                    <a:lstStyle/>
                    <a:p>
                      <a:r>
                        <a:rPr lang="en-IN" sz="1800">
                          <a:effectLst/>
                        </a:rPr>
                        <a:t>48.3</a:t>
                      </a:r>
                    </a:p>
                  </a:txBody>
                  <a:tcPr anchor="ctr"/>
                </a:tc>
                <a:tc>
                  <a:txBody>
                    <a:bodyPr/>
                    <a:lstStyle/>
                    <a:p>
                      <a:r>
                        <a:rPr lang="en-IN" sz="1800">
                          <a:effectLst/>
                        </a:rPr>
                        <a:t>26.4</a:t>
                      </a:r>
                    </a:p>
                  </a:txBody>
                  <a:tcPr anchor="ctr"/>
                </a:tc>
                <a:tc>
                  <a:txBody>
                    <a:bodyPr/>
                    <a:lstStyle/>
                    <a:p>
                      <a:r>
                        <a:rPr lang="en-IN" sz="1800">
                          <a:effectLst/>
                        </a:rPr>
                        <a:t>7.6</a:t>
                      </a:r>
                    </a:p>
                  </a:txBody>
                  <a:tcPr anchor="ctr"/>
                </a:tc>
                <a:extLst>
                  <a:ext uri="{0D108BD9-81ED-4DB2-BD59-A6C34878D82A}">
                    <a16:rowId xmlns:a16="http://schemas.microsoft.com/office/drawing/2014/main" val="3598695662"/>
                  </a:ext>
                </a:extLst>
              </a:tr>
              <a:tr h="397455">
                <a:tc>
                  <a:txBody>
                    <a:bodyPr/>
                    <a:lstStyle/>
                    <a:p>
                      <a:r>
                        <a:rPr lang="en-IN" sz="1800" b="1">
                          <a:effectLst/>
                        </a:rPr>
                        <a:t>30</a:t>
                      </a:r>
                      <a:endParaRPr lang="en-IN" sz="1800">
                        <a:effectLst/>
                      </a:endParaRPr>
                    </a:p>
                  </a:txBody>
                  <a:tcPr anchor="ctr"/>
                </a:tc>
                <a:tc>
                  <a:txBody>
                    <a:bodyPr/>
                    <a:lstStyle/>
                    <a:p>
                      <a:pPr algn="r"/>
                      <a:r>
                        <a:rPr lang="en-IN" sz="1800">
                          <a:effectLst/>
                        </a:rPr>
                        <a:t>77.1</a:t>
                      </a:r>
                    </a:p>
                  </a:txBody>
                  <a:tcPr anchor="ctr"/>
                </a:tc>
                <a:tc>
                  <a:txBody>
                    <a:bodyPr/>
                    <a:lstStyle/>
                    <a:p>
                      <a:r>
                        <a:rPr lang="en-IN" sz="1800">
                          <a:effectLst/>
                        </a:rPr>
                        <a:t>68.2</a:t>
                      </a:r>
                    </a:p>
                  </a:txBody>
                  <a:tcPr anchor="ctr"/>
                </a:tc>
                <a:tc>
                  <a:txBody>
                    <a:bodyPr/>
                    <a:lstStyle/>
                    <a:p>
                      <a:r>
                        <a:rPr lang="en-IN" sz="1800">
                          <a:effectLst/>
                        </a:rPr>
                        <a:t>45.7</a:t>
                      </a:r>
                    </a:p>
                  </a:txBody>
                  <a:tcPr anchor="ctr"/>
                </a:tc>
                <a:tc>
                  <a:txBody>
                    <a:bodyPr/>
                    <a:lstStyle/>
                    <a:p>
                      <a:r>
                        <a:rPr lang="en-IN" sz="1800">
                          <a:effectLst/>
                        </a:rPr>
                        <a:t>26.2</a:t>
                      </a:r>
                    </a:p>
                  </a:txBody>
                  <a:tcPr anchor="ctr"/>
                </a:tc>
                <a:tc>
                  <a:txBody>
                    <a:bodyPr/>
                    <a:lstStyle/>
                    <a:p>
                      <a:r>
                        <a:rPr lang="en-IN" sz="1800">
                          <a:effectLst/>
                        </a:rPr>
                        <a:t>7.6</a:t>
                      </a:r>
                    </a:p>
                  </a:txBody>
                  <a:tcPr anchor="ctr"/>
                </a:tc>
                <a:extLst>
                  <a:ext uri="{0D108BD9-81ED-4DB2-BD59-A6C34878D82A}">
                    <a16:rowId xmlns:a16="http://schemas.microsoft.com/office/drawing/2014/main" val="3699987271"/>
                  </a:ext>
                </a:extLst>
              </a:tr>
              <a:tr h="397455">
                <a:tc>
                  <a:txBody>
                    <a:bodyPr/>
                    <a:lstStyle/>
                    <a:p>
                      <a:r>
                        <a:rPr lang="en-IN" sz="1800" b="1">
                          <a:effectLst/>
                        </a:rPr>
                        <a:t>25</a:t>
                      </a:r>
                      <a:endParaRPr lang="en-IN" sz="1800">
                        <a:effectLst/>
                      </a:endParaRPr>
                    </a:p>
                  </a:txBody>
                  <a:tcPr anchor="ctr"/>
                </a:tc>
                <a:tc>
                  <a:txBody>
                    <a:bodyPr/>
                    <a:lstStyle/>
                    <a:p>
                      <a:pPr algn="r"/>
                      <a:r>
                        <a:rPr lang="en-IN" sz="1800">
                          <a:effectLst/>
                        </a:rPr>
                        <a:t>68.7</a:t>
                      </a:r>
                    </a:p>
                  </a:txBody>
                  <a:tcPr anchor="ctr"/>
                </a:tc>
                <a:tc>
                  <a:txBody>
                    <a:bodyPr/>
                    <a:lstStyle/>
                    <a:p>
                      <a:r>
                        <a:rPr lang="en-IN" sz="1800">
                          <a:effectLst/>
                        </a:rPr>
                        <a:t>61.8</a:t>
                      </a:r>
                    </a:p>
                  </a:txBody>
                  <a:tcPr anchor="ctr"/>
                </a:tc>
                <a:tc>
                  <a:txBody>
                    <a:bodyPr/>
                    <a:lstStyle/>
                    <a:p>
                      <a:pPr algn="just"/>
                      <a:r>
                        <a:rPr lang="en-IN" sz="1800" dirty="0">
                          <a:effectLst/>
                        </a:rPr>
                        <a:t>43.4</a:t>
                      </a:r>
                    </a:p>
                  </a:txBody>
                  <a:tcPr anchor="ctr"/>
                </a:tc>
                <a:tc>
                  <a:txBody>
                    <a:bodyPr/>
                    <a:lstStyle/>
                    <a:p>
                      <a:r>
                        <a:rPr lang="en-IN" sz="1800">
                          <a:effectLst/>
                        </a:rPr>
                        <a:t>25.9</a:t>
                      </a:r>
                    </a:p>
                  </a:txBody>
                  <a:tcPr anchor="ctr"/>
                </a:tc>
                <a:tc>
                  <a:txBody>
                    <a:bodyPr/>
                    <a:lstStyle/>
                    <a:p>
                      <a:r>
                        <a:rPr lang="en-IN" sz="1800">
                          <a:effectLst/>
                        </a:rPr>
                        <a:t>7.6</a:t>
                      </a:r>
                    </a:p>
                  </a:txBody>
                  <a:tcPr anchor="ctr"/>
                </a:tc>
                <a:extLst>
                  <a:ext uri="{0D108BD9-81ED-4DB2-BD59-A6C34878D82A}">
                    <a16:rowId xmlns:a16="http://schemas.microsoft.com/office/drawing/2014/main" val="3547978952"/>
                  </a:ext>
                </a:extLst>
              </a:tr>
              <a:tr h="397455">
                <a:tc>
                  <a:txBody>
                    <a:bodyPr/>
                    <a:lstStyle/>
                    <a:p>
                      <a:r>
                        <a:rPr lang="en-IN" sz="1800" b="1">
                          <a:effectLst/>
                        </a:rPr>
                        <a:t>20</a:t>
                      </a:r>
                      <a:endParaRPr lang="en-IN" sz="1800">
                        <a:effectLst/>
                      </a:endParaRPr>
                    </a:p>
                  </a:txBody>
                  <a:tcPr anchor="ctr"/>
                </a:tc>
                <a:tc>
                  <a:txBody>
                    <a:bodyPr/>
                    <a:lstStyle/>
                    <a:p>
                      <a:pPr algn="r"/>
                      <a:r>
                        <a:rPr lang="en-IN" sz="1800">
                          <a:effectLst/>
                        </a:rPr>
                        <a:t>58.9</a:t>
                      </a:r>
                    </a:p>
                  </a:txBody>
                  <a:tcPr anchor="ctr"/>
                </a:tc>
                <a:tc>
                  <a:txBody>
                    <a:bodyPr/>
                    <a:lstStyle/>
                    <a:p>
                      <a:r>
                        <a:rPr lang="en-IN" sz="1800">
                          <a:effectLst/>
                        </a:rPr>
                        <a:t>54.0</a:t>
                      </a:r>
                    </a:p>
                  </a:txBody>
                  <a:tcPr anchor="ctr"/>
                </a:tc>
                <a:tc>
                  <a:txBody>
                    <a:bodyPr/>
                    <a:lstStyle/>
                    <a:p>
                      <a:r>
                        <a:rPr lang="en-IN" sz="1800">
                          <a:effectLst/>
                        </a:rPr>
                        <a:t>40.0</a:t>
                      </a:r>
                    </a:p>
                  </a:txBody>
                  <a:tcPr anchor="ctr"/>
                </a:tc>
                <a:tc>
                  <a:txBody>
                    <a:bodyPr/>
                    <a:lstStyle/>
                    <a:p>
                      <a:r>
                        <a:rPr lang="en-IN" sz="1800">
                          <a:effectLst/>
                        </a:rPr>
                        <a:t>25.2</a:t>
                      </a:r>
                    </a:p>
                  </a:txBody>
                  <a:tcPr anchor="ctr"/>
                </a:tc>
                <a:tc>
                  <a:txBody>
                    <a:bodyPr/>
                    <a:lstStyle/>
                    <a:p>
                      <a:r>
                        <a:rPr lang="en-IN" sz="1800">
                          <a:effectLst/>
                        </a:rPr>
                        <a:t>7.6</a:t>
                      </a:r>
                    </a:p>
                  </a:txBody>
                  <a:tcPr anchor="ctr"/>
                </a:tc>
                <a:extLst>
                  <a:ext uri="{0D108BD9-81ED-4DB2-BD59-A6C34878D82A}">
                    <a16:rowId xmlns:a16="http://schemas.microsoft.com/office/drawing/2014/main" val="1195942390"/>
                  </a:ext>
                </a:extLst>
              </a:tr>
              <a:tr h="397455">
                <a:tc>
                  <a:txBody>
                    <a:bodyPr/>
                    <a:lstStyle/>
                    <a:p>
                      <a:r>
                        <a:rPr lang="en-IN" sz="1800" b="1">
                          <a:effectLst/>
                        </a:rPr>
                        <a:t>10</a:t>
                      </a:r>
                      <a:endParaRPr lang="en-IN" sz="1800">
                        <a:effectLst/>
                      </a:endParaRPr>
                    </a:p>
                  </a:txBody>
                  <a:tcPr anchor="ctr"/>
                </a:tc>
                <a:tc>
                  <a:txBody>
                    <a:bodyPr/>
                    <a:lstStyle/>
                    <a:p>
                      <a:pPr algn="r"/>
                      <a:r>
                        <a:rPr lang="en-IN" sz="1800">
                          <a:effectLst/>
                        </a:rPr>
                        <a:t>34.1</a:t>
                      </a:r>
                    </a:p>
                  </a:txBody>
                  <a:tcPr anchor="ctr"/>
                </a:tc>
                <a:tc>
                  <a:txBody>
                    <a:bodyPr/>
                    <a:lstStyle/>
                    <a:p>
                      <a:r>
                        <a:rPr lang="en-IN" sz="1800">
                          <a:effectLst/>
                        </a:rPr>
                        <a:t>32.5</a:t>
                      </a:r>
                    </a:p>
                  </a:txBody>
                  <a:tcPr anchor="ctr"/>
                </a:tc>
                <a:tc>
                  <a:txBody>
                    <a:bodyPr/>
                    <a:lstStyle/>
                    <a:p>
                      <a:r>
                        <a:rPr lang="en-IN" sz="1800">
                          <a:effectLst/>
                        </a:rPr>
                        <a:t>27.5</a:t>
                      </a:r>
                    </a:p>
                  </a:txBody>
                  <a:tcPr anchor="ctr"/>
                </a:tc>
                <a:tc>
                  <a:txBody>
                    <a:bodyPr/>
                    <a:lstStyle/>
                    <a:p>
                      <a:r>
                        <a:rPr lang="en-IN" sz="1800">
                          <a:effectLst/>
                        </a:rPr>
                        <a:t>20.6</a:t>
                      </a:r>
                    </a:p>
                  </a:txBody>
                  <a:tcPr anchor="ctr"/>
                </a:tc>
                <a:tc>
                  <a:txBody>
                    <a:bodyPr/>
                    <a:lstStyle/>
                    <a:p>
                      <a:r>
                        <a:rPr lang="en-IN" sz="1800">
                          <a:effectLst/>
                        </a:rPr>
                        <a:t>7.5</a:t>
                      </a:r>
                    </a:p>
                  </a:txBody>
                  <a:tcPr anchor="ctr"/>
                </a:tc>
                <a:extLst>
                  <a:ext uri="{0D108BD9-81ED-4DB2-BD59-A6C34878D82A}">
                    <a16:rowId xmlns:a16="http://schemas.microsoft.com/office/drawing/2014/main" val="529250439"/>
                  </a:ext>
                </a:extLst>
              </a:tr>
              <a:tr h="397455">
                <a:tc>
                  <a:txBody>
                    <a:bodyPr/>
                    <a:lstStyle/>
                    <a:p>
                      <a:r>
                        <a:rPr lang="en-IN" sz="1800" b="1">
                          <a:effectLst/>
                        </a:rPr>
                        <a:t>5</a:t>
                      </a:r>
                      <a:endParaRPr lang="en-IN" sz="1800">
                        <a:effectLst/>
                      </a:endParaRPr>
                    </a:p>
                  </a:txBody>
                  <a:tcPr anchor="ctr"/>
                </a:tc>
                <a:tc>
                  <a:txBody>
                    <a:bodyPr/>
                    <a:lstStyle/>
                    <a:p>
                      <a:pPr algn="r"/>
                      <a:r>
                        <a:rPr lang="en-IN" sz="1800">
                          <a:effectLst/>
                        </a:rPr>
                        <a:t>18.4</a:t>
                      </a:r>
                    </a:p>
                  </a:txBody>
                  <a:tcPr anchor="ctr"/>
                </a:tc>
                <a:tc>
                  <a:txBody>
                    <a:bodyPr/>
                    <a:lstStyle/>
                    <a:p>
                      <a:r>
                        <a:rPr lang="en-IN" sz="1800">
                          <a:effectLst/>
                        </a:rPr>
                        <a:t>17.9</a:t>
                      </a:r>
                    </a:p>
                  </a:txBody>
                  <a:tcPr anchor="ctr"/>
                </a:tc>
                <a:tc>
                  <a:txBody>
                    <a:bodyPr/>
                    <a:lstStyle/>
                    <a:p>
                      <a:r>
                        <a:rPr lang="en-IN" sz="1800">
                          <a:effectLst/>
                        </a:rPr>
                        <a:t>16.4</a:t>
                      </a:r>
                    </a:p>
                  </a:txBody>
                  <a:tcPr anchor="ctr"/>
                </a:tc>
                <a:tc>
                  <a:txBody>
                    <a:bodyPr/>
                    <a:lstStyle/>
                    <a:p>
                      <a:r>
                        <a:rPr lang="en-IN" sz="1800">
                          <a:effectLst/>
                        </a:rPr>
                        <a:t>14.0</a:t>
                      </a:r>
                    </a:p>
                  </a:txBody>
                  <a:tcPr anchor="ctr"/>
                </a:tc>
                <a:tc>
                  <a:txBody>
                    <a:bodyPr/>
                    <a:lstStyle/>
                    <a:p>
                      <a:r>
                        <a:rPr lang="en-IN" sz="1800" dirty="0">
                          <a:effectLst/>
                        </a:rPr>
                        <a:t>7.0</a:t>
                      </a:r>
                    </a:p>
                  </a:txBody>
                  <a:tcPr anchor="ctr"/>
                </a:tc>
                <a:extLst>
                  <a:ext uri="{0D108BD9-81ED-4DB2-BD59-A6C34878D82A}">
                    <a16:rowId xmlns:a16="http://schemas.microsoft.com/office/drawing/2014/main" val="4163120280"/>
                  </a:ext>
                </a:extLst>
              </a:tr>
            </a:tbl>
          </a:graphicData>
        </a:graphic>
      </p:graphicFrame>
      <p:sp>
        <p:nvSpPr>
          <p:cNvPr id="4" name="TextBox 3">
            <a:extLst>
              <a:ext uri="{FF2B5EF4-FFF2-40B4-BE49-F238E27FC236}">
                <a16:creationId xmlns:a16="http://schemas.microsoft.com/office/drawing/2014/main" id="{19C7021E-4334-C964-003F-4F13DC05439A}"/>
              </a:ext>
            </a:extLst>
          </p:cNvPr>
          <p:cNvSpPr txBox="1"/>
          <p:nvPr/>
        </p:nvSpPr>
        <p:spPr>
          <a:xfrm>
            <a:off x="503583" y="1391478"/>
            <a:ext cx="4982817" cy="4401205"/>
          </a:xfrm>
          <a:prstGeom prst="rect">
            <a:avLst/>
          </a:prstGeom>
          <a:noFill/>
        </p:spPr>
        <p:txBody>
          <a:bodyPr wrap="square" rtlCol="0">
            <a:spAutoFit/>
          </a:bodyPr>
          <a:lstStyle/>
          <a:p>
            <a:r>
              <a:rPr lang="en-US" sz="2800" b="1" i="0" dirty="0">
                <a:effectLst/>
                <a:latin typeface="Calibri" panose="020F0502020204030204" pitchFamily="34" charset="0"/>
                <a:ea typeface="Calibri" panose="020F0502020204030204" pitchFamily="34" charset="0"/>
                <a:cs typeface="Calibri" panose="020F0502020204030204" pitchFamily="34" charset="0"/>
              </a:rPr>
              <a:t>To understand the DLS method, it is important to understand the concept of resources in cricket. The resources available to a team in a limited-overs match are the wickets and the overs. The DLS method uses these resources to calculate a fair target score.</a:t>
            </a:r>
            <a:endParaRPr lang="en-IN" sz="2800" b="1" dirty="0">
              <a:latin typeface="Calibri" panose="020F0502020204030204" pitchFamily="34" charset="0"/>
              <a:ea typeface="Calibri" panose="020F0502020204030204" pitchFamily="34" charset="0"/>
              <a:cs typeface="Calibri" panose="020F0502020204030204" pitchFamily="34" charset="0"/>
            </a:endParaRPr>
          </a:p>
          <a:p>
            <a:endParaRPr lang="en-IN" sz="2800" b="1" dirty="0"/>
          </a:p>
        </p:txBody>
      </p:sp>
      <p:sp>
        <p:nvSpPr>
          <p:cNvPr id="6" name="TextBox 5">
            <a:extLst>
              <a:ext uri="{FF2B5EF4-FFF2-40B4-BE49-F238E27FC236}">
                <a16:creationId xmlns:a16="http://schemas.microsoft.com/office/drawing/2014/main" id="{B45B8813-788C-ED6E-CB67-5C7ECA90B66A}"/>
              </a:ext>
            </a:extLst>
          </p:cNvPr>
          <p:cNvSpPr txBox="1"/>
          <p:nvPr/>
        </p:nvSpPr>
        <p:spPr>
          <a:xfrm>
            <a:off x="6374296" y="622852"/>
            <a:ext cx="4320208" cy="523220"/>
          </a:xfrm>
          <a:prstGeom prst="rect">
            <a:avLst/>
          </a:prstGeom>
          <a:noFill/>
        </p:spPr>
        <p:txBody>
          <a:bodyPr wrap="square" rtlCol="0">
            <a:spAutoFit/>
          </a:bodyPr>
          <a:lstStyle/>
          <a:p>
            <a:pPr algn="ctr"/>
            <a:r>
              <a:rPr lang="en-IN" sz="2800" b="1" dirty="0">
                <a:latin typeface="Calibri" panose="020F0502020204030204" pitchFamily="34" charset="0"/>
                <a:ea typeface="Calibri" panose="020F0502020204030204" pitchFamily="34" charset="0"/>
                <a:cs typeface="Calibri" panose="020F0502020204030204" pitchFamily="34" charset="0"/>
              </a:rPr>
              <a:t>RESOURCE CHART</a:t>
            </a:r>
          </a:p>
        </p:txBody>
      </p:sp>
    </p:spTree>
    <p:extLst>
      <p:ext uri="{BB962C8B-B14F-4D97-AF65-F5344CB8AC3E}">
        <p14:creationId xmlns:p14="http://schemas.microsoft.com/office/powerpoint/2010/main" val="1581718781"/>
      </p:ext>
    </p:extLst>
  </p:cSld>
  <p:clrMapOvr>
    <a:masterClrMapping/>
  </p:clrMapOvr>
  <mc:AlternateContent xmlns:mc="http://schemas.openxmlformats.org/markup-compatibility/2006" xmlns:p14="http://schemas.microsoft.com/office/powerpoint/2010/main">
    <mc:Choice Requires="p14">
      <p:transition spd="slow" p14:dur="2000" advTm="13295"/>
    </mc:Choice>
    <mc:Fallback xmlns="">
      <p:transition spd="slow" advTm="1329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E6341A-999B-9464-754B-DCF08AC611F5}"/>
              </a:ext>
            </a:extLst>
          </p:cNvPr>
          <p:cNvSpPr txBox="1"/>
          <p:nvPr/>
        </p:nvSpPr>
        <p:spPr>
          <a:xfrm>
            <a:off x="954156" y="2439651"/>
            <a:ext cx="10283687" cy="3046988"/>
          </a:xfrm>
          <a:prstGeom prst="rect">
            <a:avLst/>
          </a:prstGeom>
          <a:noFill/>
        </p:spPr>
        <p:txBody>
          <a:bodyPr wrap="square">
            <a:spAutoFit/>
          </a:bodyPr>
          <a:lstStyle/>
          <a:p>
            <a:br>
              <a:rPr lang="en-US" sz="3200" b="1" dirty="0">
                <a:latin typeface="Calibri" panose="020F0502020204030204" pitchFamily="34" charset="0"/>
                <a:ea typeface="Calibri" panose="020F0502020204030204" pitchFamily="34" charset="0"/>
                <a:cs typeface="Calibri" panose="020F0502020204030204" pitchFamily="34" charset="0"/>
              </a:rPr>
            </a:br>
            <a:r>
              <a:rPr lang="en-US" sz="3200" b="1" i="0" dirty="0">
                <a:effectLst/>
                <a:latin typeface="Calibri" panose="020F0502020204030204" pitchFamily="34" charset="0"/>
                <a:ea typeface="Calibri" panose="020F0502020204030204" pitchFamily="34" charset="0"/>
                <a:cs typeface="Calibri" panose="020F0502020204030204" pitchFamily="34" charset="0"/>
              </a:rPr>
              <a:t>Team 1 have scored 250 runs from their 50 available overs and Team 2 lose 5 wickets in scoring 199 runs in 40 overs. Play is then stopped by the weather, the rain refuses to relent and the match is abandoned. A decision on the winner is required.</a:t>
            </a:r>
            <a:endParaRPr lang="en-IN" sz="3200" b="1"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BB9550C-43A2-DD17-E5EF-2AF534AABFE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42" t="17919" b="13774"/>
          <a:stretch/>
        </p:blipFill>
        <p:spPr>
          <a:xfrm rot="545805">
            <a:off x="3799510" y="559546"/>
            <a:ext cx="4592977" cy="1933795"/>
          </a:xfrm>
          <a:prstGeom prst="flowChartAlternateProcess">
            <a:avLst/>
          </a:prstGeom>
        </p:spPr>
      </p:pic>
    </p:spTree>
    <p:extLst>
      <p:ext uri="{BB962C8B-B14F-4D97-AF65-F5344CB8AC3E}">
        <p14:creationId xmlns:p14="http://schemas.microsoft.com/office/powerpoint/2010/main" val="3983834581"/>
      </p:ext>
    </p:extLst>
  </p:cSld>
  <p:clrMapOvr>
    <a:masterClrMapping/>
  </p:clrMapOvr>
  <mc:AlternateContent xmlns:mc="http://schemas.openxmlformats.org/markup-compatibility/2006" xmlns:p14="http://schemas.microsoft.com/office/powerpoint/2010/main">
    <mc:Choice Requires="p14">
      <p:transition spd="slow" p14:dur="2000" advTm="32831"/>
    </mc:Choice>
    <mc:Fallback xmlns="">
      <p:transition spd="slow" advTm="32831"/>
    </mc:Fallback>
  </mc:AlternateContent>
  <p:extLst>
    <p:ext uri="{3A86A75C-4F4B-4683-9AE1-C65F6400EC91}">
      <p14:laserTraceLst xmlns:p14="http://schemas.microsoft.com/office/powerpoint/2010/main">
        <p14:tracePtLst>
          <p14:tracePt t="12971" x="3327400" y="6165850"/>
          <p14:tracePt t="13321" x="2903538" y="6592888"/>
          <p14:tracePt t="13328" x="3205163" y="6373813"/>
          <p14:tracePt t="13334" x="3497263" y="6181725"/>
          <p14:tracePt t="13341" x="3716338" y="6054725"/>
          <p14:tracePt t="13347" x="4054475" y="5835650"/>
          <p14:tracePt t="13357" x="4346575" y="5670550"/>
          <p14:tracePt t="13364" x="4667250" y="5497513"/>
          <p14:tracePt t="13369" x="5068888" y="5259388"/>
          <p14:tracePt t="13377" x="5680075" y="4995863"/>
          <p14:tracePt t="13384" x="5991225" y="4848225"/>
          <p14:tracePt t="13393" x="6346825" y="4694238"/>
          <p14:tracePt t="13399" x="6731000" y="4538663"/>
          <p14:tracePt t="13406" x="6940550" y="4429125"/>
          <p14:tracePt t="13412" x="7113588" y="4356100"/>
          <p14:tracePt t="13419" x="7242175" y="4292600"/>
          <p14:tracePt t="13427" x="7378700" y="4219575"/>
          <p14:tracePt t="13434" x="7461250" y="4146550"/>
          <p14:tracePt t="13441" x="7507288" y="4127500"/>
          <p14:tracePt t="13449" x="7561263" y="4073525"/>
          <p14:tracePt t="13454" x="7589838" y="4064000"/>
          <p14:tracePt t="13462" x="7607300" y="4044950"/>
          <p14:tracePt t="13468" x="7626350" y="4027488"/>
          <p14:tracePt t="13477" x="7634288" y="4027488"/>
          <p14:tracePt t="13484" x="7643813" y="4008438"/>
          <p14:tracePt t="13489" x="7653338" y="4000500"/>
          <p14:tracePt t="13496" x="7662863" y="3990975"/>
          <p14:tracePt t="13504" x="7689850" y="3981450"/>
          <p14:tracePt t="13510" x="7699375" y="3981450"/>
          <p14:tracePt t="13518" x="7707313" y="3971925"/>
          <p14:tracePt t="13527" x="7735888" y="3963988"/>
          <p14:tracePt t="13531" x="7735888" y="3954463"/>
          <p14:tracePt t="13539" x="7743825" y="3954463"/>
          <p14:tracePt t="13546" x="7743825" y="3944938"/>
          <p14:tracePt t="13553" x="7753350" y="3944938"/>
          <p14:tracePt t="13567" x="7762875" y="3935413"/>
          <p14:tracePt t="13574" x="7772400" y="3935413"/>
          <p14:tracePt t="13588" x="7780338" y="3935413"/>
          <p14:tracePt t="13597" x="7789863" y="3927475"/>
          <p14:tracePt t="13611" x="7799388" y="3917950"/>
          <p14:tracePt t="13624" x="7808913" y="3917950"/>
          <p14:tracePt t="13630" x="7816850" y="3908425"/>
          <p14:tracePt t="13638" x="7826375" y="3908425"/>
          <p14:tracePt t="13644" x="7835900" y="3908425"/>
          <p14:tracePt t="13651" x="7853363" y="3908425"/>
          <p14:tracePt t="13660" x="7853363" y="3898900"/>
          <p14:tracePt t="13665" x="7862888" y="3889375"/>
          <p14:tracePt t="13680" x="7872413" y="3881438"/>
          <p14:tracePt t="13687" x="7881938" y="3871913"/>
          <p14:tracePt t="13694" x="7881938" y="3862388"/>
          <p14:tracePt t="13700" x="7889875" y="3844925"/>
          <p14:tracePt t="13707" x="7899400" y="3844925"/>
          <p14:tracePt t="13715" x="7899400" y="3825875"/>
          <p14:tracePt t="13725" x="7899400" y="3816350"/>
          <p14:tracePt t="13729" x="7899400" y="3798888"/>
          <p14:tracePt t="13736" x="7889875" y="3771900"/>
          <p14:tracePt t="13743" x="7881938" y="3735388"/>
          <p14:tracePt t="13750" x="7853363" y="3716338"/>
          <p14:tracePt t="13757" x="7826375" y="3670300"/>
          <p14:tracePt t="13764" x="7743825" y="3616325"/>
          <p14:tracePt t="13771" x="7561263" y="3506788"/>
          <p14:tracePt t="13778" x="7397750" y="3443288"/>
          <p14:tracePt t="13785" x="7178675" y="3378200"/>
          <p14:tracePt t="13794" x="6923088" y="3324225"/>
          <p14:tracePt t="13799" x="6777038" y="3297238"/>
          <p14:tracePt t="13806" x="6648450" y="3278188"/>
          <p14:tracePt t="13813" x="6557963" y="3268663"/>
          <p14:tracePt t="13820" x="6429375" y="3268663"/>
          <p14:tracePt t="13827" x="6346825" y="3268663"/>
          <p14:tracePt t="13835" x="6256338" y="3268663"/>
          <p14:tracePt t="13841" x="6219825" y="3268663"/>
          <p14:tracePt t="13848" x="6146800" y="3268663"/>
          <p14:tracePt t="13855" x="6037263" y="3268663"/>
          <p14:tracePt t="13862" x="5981700" y="3268663"/>
          <p14:tracePt t="13869" x="5935663" y="3268663"/>
          <p14:tracePt t="13878" x="5862638" y="3268663"/>
          <p14:tracePt t="13885" x="5808663" y="3268663"/>
          <p14:tracePt t="13890" x="5753100" y="3268663"/>
          <p14:tracePt t="13897" x="5680075" y="3268663"/>
          <p14:tracePt t="13905" x="5653088" y="3268663"/>
          <p14:tracePt t="13912" x="5597525" y="3268663"/>
          <p14:tracePt t="13920" x="5524500" y="3268663"/>
          <p14:tracePt t="13927" x="5407025" y="3268663"/>
          <p14:tracePt t="13932" x="5334000" y="3268663"/>
          <p14:tracePt t="13939" x="5241925" y="3287713"/>
          <p14:tracePt t="13946" x="5151438" y="3287713"/>
          <p14:tracePt t="13954" x="5059363" y="3287713"/>
          <p14:tracePt t="13961" x="4995863" y="3297238"/>
          <p14:tracePt t="13967" x="4922838" y="3297238"/>
          <p14:tracePt t="13975" x="4830763" y="3305175"/>
          <p14:tracePt t="13981" x="4757738" y="3305175"/>
          <p14:tracePt t="13990" x="4711700" y="3314700"/>
          <p14:tracePt t="13996" x="4657725" y="3314700"/>
          <p14:tracePt t="14004" x="4602163" y="3314700"/>
          <p14:tracePt t="14010" x="4557713" y="3314700"/>
          <p14:tracePt t="14017" x="4538663" y="3314700"/>
          <p14:tracePt t="14024" x="4511675" y="3314700"/>
          <p14:tracePt t="14031" x="4502150" y="3314700"/>
          <p14:tracePt t="14039" x="4484688" y="3314700"/>
          <p14:tracePt t="14053" x="4475163" y="3314700"/>
          <p14:tracePt t="14061" x="4465638" y="3314700"/>
          <p14:tracePt t="14074" x="4456113" y="3314700"/>
          <p14:tracePt t="14081" x="4448175" y="3314700"/>
          <p14:tracePt t="14095" x="4438650" y="3314700"/>
          <p14:tracePt t="14101" x="4429125" y="3314700"/>
          <p14:tracePt t="14139" x="4419600" y="3314700"/>
          <p14:tracePt t="14144" x="4411663" y="3314700"/>
          <p14:tracePt t="14174" x="4402138" y="3314700"/>
          <p14:tracePt t="14257" x="4392613" y="3314700"/>
          <p14:tracePt t="14475" x="4392613" y="3305175"/>
          <p14:tracePt t="14489" x="4392613" y="3297238"/>
          <p14:tracePt t="14510" x="4392613" y="3287713"/>
          <p14:tracePt t="15009" x="4429125" y="3287713"/>
          <p14:tracePt t="15016" x="4475163" y="3287713"/>
          <p14:tracePt t="15024" x="4529138" y="3305175"/>
          <p14:tracePt t="15030" x="4575175" y="3305175"/>
          <p14:tracePt t="15037" x="4602163" y="3305175"/>
          <p14:tracePt t="15044" x="4630738" y="3324225"/>
          <p14:tracePt t="15051" x="4657725" y="3324225"/>
          <p14:tracePt t="15060" x="4675188" y="3333750"/>
          <p14:tracePt t="15066" x="4694238" y="3333750"/>
          <p14:tracePt t="15072" x="4730750" y="3341688"/>
          <p14:tracePt t="15079" x="4740275" y="3341688"/>
          <p14:tracePt t="15095" x="4784725" y="3360738"/>
          <p14:tracePt t="15100" x="4813300" y="3360738"/>
          <p14:tracePt t="15108" x="4821238" y="3360738"/>
          <p14:tracePt t="15114" x="4830763" y="3360738"/>
          <p14:tracePt t="15120" x="4849813" y="3370263"/>
          <p14:tracePt t="15127" x="4857750" y="3378200"/>
          <p14:tracePt t="15142" x="4867275" y="3378200"/>
          <p14:tracePt t="15149" x="4886325" y="3378200"/>
          <p14:tracePt t="15155" x="4895850" y="3387725"/>
          <p14:tracePt t="15162" x="4903788" y="3397250"/>
          <p14:tracePt t="15178" x="4913313" y="3397250"/>
          <p14:tracePt t="15194" x="4913313" y="3406775"/>
          <p14:tracePt t="15198" x="4913313" y="3414713"/>
          <p14:tracePt t="15206" x="4922838" y="3414713"/>
          <p14:tracePt t="15213" x="4922838" y="3424238"/>
          <p14:tracePt t="15220" x="4932363" y="3433763"/>
          <p14:tracePt t="15227" x="4932363" y="3443288"/>
          <p14:tracePt t="15243" x="4940300" y="3451225"/>
          <p14:tracePt t="15263" x="4940300" y="3460750"/>
          <p14:tracePt t="15270" x="4940300" y="3470275"/>
          <p14:tracePt t="15284" x="4940300" y="3479800"/>
          <p14:tracePt t="15290" x="4940300" y="3487738"/>
          <p14:tracePt t="15297" x="4932363" y="3497263"/>
          <p14:tracePt t="15305" x="4913313" y="3516313"/>
          <p14:tracePt t="15311" x="4886325" y="3524250"/>
          <p14:tracePt t="15318" x="4857750" y="3543300"/>
          <p14:tracePt t="15328" x="4813300" y="3560763"/>
          <p14:tracePt t="15332" x="4784725" y="3560763"/>
          <p14:tracePt t="15340" x="4748213" y="3570288"/>
          <p14:tracePt t="15347" x="4721225" y="3597275"/>
          <p14:tracePt t="15354" x="4694238" y="3606800"/>
          <p14:tracePt t="15360" x="4675188" y="3616325"/>
          <p14:tracePt t="15367" x="4638675" y="3625850"/>
          <p14:tracePt t="15375" x="4611688" y="3633788"/>
          <p14:tracePt t="15382" x="4594225" y="3643313"/>
          <p14:tracePt t="15389" x="4565650" y="3652838"/>
          <p14:tracePt t="15396" x="4529138" y="3662363"/>
          <p14:tracePt t="15404" x="4502150" y="3689350"/>
          <p14:tracePt t="15410" x="4448175" y="3706813"/>
          <p14:tracePt t="15417" x="4429125" y="3716338"/>
          <p14:tracePt t="15426" x="4383088" y="3735388"/>
          <p14:tracePt t="15431" x="4356100" y="3752850"/>
          <p14:tracePt t="15438" x="4310063" y="3771900"/>
          <p14:tracePt t="15445" x="4246563" y="3798888"/>
          <p14:tracePt t="15453" x="4219575" y="3816350"/>
          <p14:tracePt t="15460" x="4183063" y="3835400"/>
          <p14:tracePt t="15467" x="4156075" y="3852863"/>
          <p14:tracePt t="15474" x="4110038" y="3871913"/>
          <p14:tracePt t="15480" x="4090988" y="3881438"/>
          <p14:tracePt t="15487" x="4064000" y="3889375"/>
          <p14:tracePt t="15494" x="4037013" y="3898900"/>
          <p14:tracePt t="15503" x="4017963" y="3908425"/>
          <p14:tracePt t="15511" x="4008438" y="3908425"/>
          <p14:tracePt t="15515" x="3990975" y="3908425"/>
          <p14:tracePt t="15522" x="3981450" y="3917950"/>
          <p14:tracePt t="15529" x="3971925" y="3917950"/>
          <p14:tracePt t="15537" x="3954463" y="3927475"/>
          <p14:tracePt t="15551" x="3944938" y="3927475"/>
          <p14:tracePt t="15560" x="3935413" y="3927475"/>
          <p14:tracePt t="15565" x="3927475" y="3927475"/>
          <p14:tracePt t="15571" x="3917950" y="3927475"/>
          <p14:tracePt t="15579" x="3908425" y="3935413"/>
          <p14:tracePt t="15587" x="3898900" y="3935413"/>
          <p14:tracePt t="15600" x="3898900" y="3944938"/>
          <p14:tracePt t="15607" x="3890963" y="3954463"/>
          <p14:tracePt t="15622" x="3881438" y="3954463"/>
          <p14:tracePt t="15642" x="3881438" y="3963988"/>
          <p14:tracePt t="15649" x="3881438" y="3971925"/>
          <p14:tracePt t="15656" x="3890963" y="3971925"/>
          <p14:tracePt t="15664" x="3917950" y="3981450"/>
          <p14:tracePt t="15670" x="3954463" y="3990975"/>
          <p14:tracePt t="15677" x="4054475" y="4017963"/>
          <p14:tracePt t="15684" x="4200525" y="4044950"/>
          <p14:tracePt t="15691" x="4402138" y="4064000"/>
          <p14:tracePt t="15700" x="4684713" y="4081463"/>
          <p14:tracePt t="15705" x="4876800" y="4081463"/>
          <p14:tracePt t="15713" x="5187950" y="4081463"/>
          <p14:tracePt t="15720" x="5387975" y="4090988"/>
          <p14:tracePt t="15726" x="5634038" y="4090988"/>
          <p14:tracePt t="15733" x="5972175" y="4090988"/>
          <p14:tracePt t="15741" x="6137275" y="4110038"/>
          <p14:tracePt t="15747" x="6365875" y="4127500"/>
          <p14:tracePt t="15754" x="6521450" y="4127500"/>
          <p14:tracePt t="15762" x="6704013" y="4137025"/>
          <p14:tracePt t="15769" x="6850063" y="4154488"/>
          <p14:tracePt t="15777" x="6977063" y="4154488"/>
          <p14:tracePt t="15784" x="7178675" y="4146550"/>
          <p14:tracePt t="15790" x="7305675" y="4146550"/>
          <p14:tracePt t="15796" x="7470775" y="4146550"/>
          <p14:tracePt t="15804" x="7616825" y="4146550"/>
          <p14:tracePt t="15810" x="7799388" y="4146550"/>
          <p14:tracePt t="15819" x="7962900" y="4137025"/>
          <p14:tracePt t="15826" x="8091488" y="4137025"/>
          <p14:tracePt t="15832" x="8201025" y="4137025"/>
          <p14:tracePt t="15839" x="8283575" y="4154488"/>
          <p14:tracePt t="15846" x="8374063" y="4164013"/>
          <p14:tracePt t="15854" x="8429625" y="4164013"/>
          <p14:tracePt t="15861" x="8493125" y="4173538"/>
          <p14:tracePt t="15867" x="8548688" y="4191000"/>
          <p14:tracePt t="15874" x="8639175" y="4191000"/>
          <p14:tracePt t="15881" x="8712200" y="4191000"/>
          <p14:tracePt t="15888" x="8775700" y="4183063"/>
          <p14:tracePt t="15896" x="8831263" y="4183063"/>
          <p14:tracePt t="15903" x="8858250" y="4183063"/>
          <p14:tracePt t="15910" x="8904288" y="4173538"/>
          <p14:tracePt t="15916" x="8921750" y="4173538"/>
          <p14:tracePt t="15924" x="8931275" y="4173538"/>
          <p14:tracePt t="15930" x="8950325" y="4173538"/>
          <p14:tracePt t="15938" x="8959850" y="4173538"/>
          <p14:tracePt t="15960" x="8967788" y="4173538"/>
          <p14:tracePt t="15973" x="8977313" y="4173538"/>
          <p14:tracePt t="15987" x="8986838" y="4173538"/>
          <p14:tracePt t="16010" x="8996363" y="4173538"/>
          <p14:tracePt t="16028" x="9004300" y="4173538"/>
          <p14:tracePt t="16086" x="9004300" y="4164013"/>
          <p14:tracePt t="16106" x="9004300" y="4154488"/>
          <p14:tracePt t="16127" x="8996363" y="4154488"/>
          <p14:tracePt t="16134" x="8996363" y="4146550"/>
          <p14:tracePt t="16143" x="8986838" y="4146550"/>
          <p14:tracePt t="16148" x="8977313" y="4146550"/>
          <p14:tracePt t="16156" x="8959850" y="4137025"/>
          <p14:tracePt t="16170" x="8950325" y="4127500"/>
          <p14:tracePt t="16177" x="8940800" y="4127500"/>
          <p14:tracePt t="16184" x="8931275" y="4117975"/>
          <p14:tracePt t="16191" x="8921750" y="4117975"/>
          <p14:tracePt t="16205" x="8904288" y="4117975"/>
          <p14:tracePt t="16220" x="8894763" y="4117975"/>
          <p14:tracePt t="16234" x="8894763" y="4110038"/>
          <p14:tracePt t="16240" x="8885238" y="4110038"/>
          <p14:tracePt t="16262" x="8877300" y="4110038"/>
          <p14:tracePt t="16282" x="8867775" y="4110038"/>
          <p14:tracePt t="16297" x="8858250" y="4110038"/>
          <p14:tracePt t="16366" x="8867775" y="4100513"/>
          <p14:tracePt t="16381" x="8877300" y="4100513"/>
          <p14:tracePt t="16394" x="8885238" y="4100513"/>
          <p14:tracePt t="16409" x="8913813" y="4100513"/>
          <p14:tracePt t="16417" x="8931275" y="4100513"/>
          <p14:tracePt t="16424" x="8967788" y="4090988"/>
          <p14:tracePt t="16430" x="8977313" y="4090988"/>
          <p14:tracePt t="16437" x="8996363" y="4090988"/>
          <p14:tracePt t="16444" x="9032875" y="4090988"/>
          <p14:tracePt t="16451" x="9059863" y="4090988"/>
          <p14:tracePt t="16460" x="9086850" y="4090988"/>
          <p14:tracePt t="16466" x="9096375" y="4090988"/>
          <p14:tracePt t="16475" x="9113838" y="4090988"/>
          <p14:tracePt t="16479" x="9132888" y="4090988"/>
          <p14:tracePt t="16487" x="9150350" y="4090988"/>
          <p14:tracePt t="16501" x="9169400" y="4090988"/>
          <p14:tracePt t="16507" x="9178925" y="4090988"/>
          <p14:tracePt t="16514" x="9196388" y="4090988"/>
          <p14:tracePt t="16522" x="9215438" y="4090988"/>
          <p14:tracePt t="16535" x="9223375" y="4090988"/>
          <p14:tracePt t="16543" x="9232900" y="4090988"/>
          <p14:tracePt t="16550" x="9242425" y="4090988"/>
          <p14:tracePt t="16556" x="9259888" y="4090988"/>
          <p14:tracePt t="16563" x="9278938" y="4090988"/>
          <p14:tracePt t="16578" x="9305925" y="4090988"/>
          <p14:tracePt t="16585" x="9315450" y="4090988"/>
          <p14:tracePt t="16593" x="9324975" y="4090988"/>
          <p14:tracePt t="16599" x="9342438" y="4090988"/>
          <p14:tracePt t="16606" x="9351963" y="4090988"/>
          <p14:tracePt t="16612" x="9361488" y="4090988"/>
          <p14:tracePt t="16627" x="9378950" y="4090988"/>
          <p14:tracePt t="16641" x="9398000" y="4090988"/>
          <p14:tracePt t="16655" x="9415463" y="4090988"/>
          <p14:tracePt t="16670" x="9424988" y="4090988"/>
          <p14:tracePt t="16684" x="9434513" y="4090988"/>
          <p14:tracePt t="16691" x="9442450" y="4090988"/>
          <p14:tracePt t="16718" x="9451975" y="4090988"/>
          <p14:tracePt t="16727" x="9461500" y="4090988"/>
          <p14:tracePt t="16754" x="9471025" y="4090988"/>
          <p14:tracePt t="16767" x="9478963" y="4090988"/>
          <p14:tracePt t="16795" x="9488488" y="4090988"/>
          <p14:tracePt t="16809" x="9498013" y="4090988"/>
          <p14:tracePt t="16845" x="9507538" y="4081463"/>
          <p14:tracePt t="16851" x="9515475" y="4081463"/>
          <p14:tracePt t="16859" x="9515475" y="4073525"/>
          <p14:tracePt t="16867" x="9525000" y="4073525"/>
          <p14:tracePt t="16879" x="9534525" y="4073525"/>
          <p14:tracePt t="16887" x="9551988" y="4064000"/>
          <p14:tracePt t="16894" x="9551988" y="4054475"/>
          <p14:tracePt t="16902" x="9561513" y="4054475"/>
          <p14:tracePt t="16915" x="9571038" y="4044950"/>
          <p14:tracePt t="16929" x="9580563" y="4044950"/>
          <p14:tracePt t="16943" x="9588500" y="4044950"/>
          <p14:tracePt t="16950" x="9598025" y="4044950"/>
          <p14:tracePt t="16964" x="9607550" y="4044950"/>
          <p14:tracePt t="16986" x="9617075" y="4044950"/>
          <p14:tracePt t="17028" x="9625013" y="4044950"/>
          <p14:tracePt t="17056" x="9625013" y="4037013"/>
          <p14:tracePt t="17134" x="9625013" y="4027488"/>
          <p14:tracePt t="17141" x="9617075" y="4027488"/>
          <p14:tracePt t="17147" x="9598025" y="4027488"/>
          <p14:tracePt t="17154" x="9580563" y="4027488"/>
          <p14:tracePt t="17161" x="9525000" y="4027488"/>
          <p14:tracePt t="17169" x="9498013" y="4027488"/>
          <p14:tracePt t="17176" x="9451975" y="4027488"/>
          <p14:tracePt t="17184" x="9342438" y="4027488"/>
          <p14:tracePt t="17191" x="9178925" y="4027488"/>
          <p14:tracePt t="17197" x="9013825" y="4008438"/>
          <p14:tracePt t="17204" x="8885238" y="4008438"/>
          <p14:tracePt t="17210" x="8739188" y="4000500"/>
          <p14:tracePt t="17218" x="8593138" y="3981450"/>
          <p14:tracePt t="17227" x="8447088" y="3981450"/>
          <p14:tracePt t="17232" x="8283575" y="3981450"/>
          <p14:tracePt t="17240" x="8118475" y="3963988"/>
          <p14:tracePt t="17246" x="7899400" y="3963988"/>
          <p14:tracePt t="17254" x="7670800" y="3963988"/>
          <p14:tracePt t="17261" x="7507288" y="3971925"/>
          <p14:tracePt t="17268" x="7397750" y="3971925"/>
          <p14:tracePt t="17274" x="7288213" y="3971925"/>
          <p14:tracePt t="17281" x="7178675" y="3971925"/>
          <p14:tracePt t="17289" x="7105650" y="3971925"/>
          <p14:tracePt t="17295" x="7059613" y="3971925"/>
          <p14:tracePt t="17305" x="7023100" y="3971925"/>
          <p14:tracePt t="17310" x="6977063" y="3971925"/>
          <p14:tracePt t="17317" x="6940550" y="3971925"/>
          <p14:tracePt t="17324" x="6923088" y="3971925"/>
          <p14:tracePt t="17330" x="6904038" y="3971925"/>
          <p14:tracePt t="17338" x="6886575" y="3971925"/>
          <p14:tracePt t="17345" x="6840538" y="3971925"/>
          <p14:tracePt t="17352" x="6784975" y="3971925"/>
          <p14:tracePt t="17360" x="6731000" y="3971925"/>
          <p14:tracePt t="17366" x="6638925" y="3971925"/>
          <p14:tracePt t="17375" x="6511925" y="3971925"/>
          <p14:tracePt t="17380" x="6383338" y="3954463"/>
          <p14:tracePt t="17386" x="6273800" y="3935413"/>
          <p14:tracePt t="17393" x="6137275" y="3927475"/>
          <p14:tracePt t="17401" x="6027738" y="3908425"/>
          <p14:tracePt t="17408" x="5954713" y="3908425"/>
          <p14:tracePt t="17415" x="5891213" y="3898900"/>
          <p14:tracePt t="17423" x="5762625" y="3898900"/>
          <p14:tracePt t="17429" x="5616575" y="3881438"/>
          <p14:tracePt t="17435" x="5524500" y="3871913"/>
          <p14:tracePt t="17443" x="5378450" y="3871913"/>
          <p14:tracePt t="17450" x="5214938" y="3871913"/>
          <p14:tracePt t="17457" x="5032375" y="3871913"/>
          <p14:tracePt t="17464" x="4922838" y="3871913"/>
          <p14:tracePt t="17471" x="4813300" y="3871913"/>
          <p14:tracePt t="17478" x="4648200" y="3871913"/>
          <p14:tracePt t="17485" x="4594225" y="3871913"/>
          <p14:tracePt t="17492" x="4557713" y="3871913"/>
          <p14:tracePt t="17499" x="4492625" y="3871913"/>
          <p14:tracePt t="17507" x="4456113" y="3871913"/>
          <p14:tracePt t="17513" x="4383088" y="3871913"/>
          <p14:tracePt t="17520" x="4329113" y="3881438"/>
          <p14:tracePt t="17527" x="4273550" y="3881438"/>
          <p14:tracePt t="17535" x="4210050" y="3898900"/>
          <p14:tracePt t="17543" x="4156075" y="3908425"/>
          <p14:tracePt t="17547" x="4090988" y="3908425"/>
          <p14:tracePt t="17556" x="4037013" y="3917950"/>
          <p14:tracePt t="17562" x="3954463" y="3944938"/>
          <p14:tracePt t="17571" x="3825875" y="3963988"/>
          <p14:tracePt t="17577" x="3752850" y="3971925"/>
          <p14:tracePt t="17584" x="3679825" y="3971925"/>
          <p14:tracePt t="17591" x="3543300" y="3990975"/>
          <p14:tracePt t="17597" x="3452813" y="4017963"/>
          <p14:tracePt t="17605" x="3397250" y="4017963"/>
          <p14:tracePt t="17612" x="3351213" y="4027488"/>
          <p14:tracePt t="17619" x="3297238" y="4027488"/>
          <p14:tracePt t="17626" x="3270250" y="4037013"/>
          <p14:tracePt t="17633" x="3251200" y="4037013"/>
          <p14:tracePt t="17641" x="3214688" y="4037013"/>
          <p14:tracePt t="17647" x="3195638" y="4037013"/>
          <p14:tracePt t="17654" x="3187700" y="4037013"/>
          <p14:tracePt t="17662" x="3168650" y="4037013"/>
          <p14:tracePt t="17668" x="3151188" y="4037013"/>
          <p14:tracePt t="17677" x="3141663" y="4037013"/>
          <p14:tracePt t="17682" x="3114675" y="4037013"/>
          <p14:tracePt t="17690" x="3105150" y="4037013"/>
          <p14:tracePt t="17697" x="3086100" y="4037013"/>
          <p14:tracePt t="17704" x="3068638" y="4037013"/>
          <p14:tracePt t="17717" x="3049588" y="4037013"/>
          <p14:tracePt t="17738" x="3032125" y="4037013"/>
          <p14:tracePt t="17754" x="3022600" y="4037013"/>
          <p14:tracePt t="17759" x="3013075" y="4037013"/>
          <p14:tracePt t="17767" x="3005138" y="4037013"/>
          <p14:tracePt t="17781" x="2995613" y="4037013"/>
          <p14:tracePt t="17809" x="2986088" y="4037013"/>
          <p14:tracePt t="17822" x="2976563" y="4037013"/>
          <p14:tracePt t="17837" x="2968625" y="4037013"/>
          <p14:tracePt t="17859" x="2959100" y="4037013"/>
          <p14:tracePt t="17957" x="2959100" y="4044950"/>
          <p14:tracePt t="18027" x="2959100" y="4054475"/>
          <p14:tracePt t="18119" x="2959100" y="4064000"/>
          <p14:tracePt t="18253" x="2959100" y="4073525"/>
          <p14:tracePt t="18413" x="2968625" y="4073525"/>
          <p14:tracePt t="18436" x="2976563" y="4073525"/>
          <p14:tracePt t="18893" x="2995613" y="4073525"/>
          <p14:tracePt t="18900" x="3022600" y="4081463"/>
          <p14:tracePt t="18911" x="3049588" y="4090988"/>
          <p14:tracePt t="18914" x="3095625" y="4100513"/>
          <p14:tracePt t="18920" x="3122613" y="4100513"/>
          <p14:tracePt t="18927" x="3168650" y="4117975"/>
          <p14:tracePt t="18934" x="3195638" y="4127500"/>
          <p14:tracePt t="18942" x="3224213" y="4127500"/>
          <p14:tracePt t="18948" x="3251200" y="4137025"/>
          <p14:tracePt t="18955" x="3287713" y="4146550"/>
          <p14:tracePt t="18962" x="3314700" y="4154488"/>
          <p14:tracePt t="18970" x="3343275" y="4154488"/>
          <p14:tracePt t="18976" x="3360738" y="4164013"/>
          <p14:tracePt t="18983" x="3379788" y="4164013"/>
          <p14:tracePt t="18992" x="3397250" y="4164013"/>
          <p14:tracePt t="18997" x="3416300" y="4173538"/>
          <p14:tracePt t="19005" x="3443288" y="4173538"/>
          <p14:tracePt t="19012" x="3452813" y="4173538"/>
          <p14:tracePt t="19018" x="3470275" y="4173538"/>
          <p14:tracePt t="19026" x="3489325" y="4173538"/>
          <p14:tracePt t="19034" x="3516313" y="4173538"/>
          <p14:tracePt t="19040" x="3533775" y="4173538"/>
          <p14:tracePt t="19047" x="3552825" y="4173538"/>
          <p14:tracePt t="19054" x="3562350" y="4173538"/>
          <p14:tracePt t="19061" x="3579813" y="4173538"/>
          <p14:tracePt t="19067" x="3598863" y="4173538"/>
          <p14:tracePt t="19077" x="3606800" y="4173538"/>
          <p14:tracePt t="19081" x="3616325" y="4173538"/>
          <p14:tracePt t="19089" x="3635375" y="4173538"/>
          <p14:tracePt t="19097" x="3652838" y="4173538"/>
          <p14:tracePt t="19104" x="3671888" y="4173538"/>
          <p14:tracePt t="19110" x="3679825" y="4173538"/>
          <p14:tracePt t="19117" x="3689350" y="4173538"/>
          <p14:tracePt t="19125" x="3708400" y="4183063"/>
          <p14:tracePt t="19132" x="3716338" y="4183063"/>
          <p14:tracePt t="19139" x="3725863" y="4183063"/>
          <p14:tracePt t="19145" x="3735388" y="4183063"/>
          <p14:tracePt t="19153" x="3752850" y="4183063"/>
          <p14:tracePt t="19161" x="3762375" y="4183063"/>
          <p14:tracePt t="19167" x="3771900" y="4183063"/>
          <p14:tracePt t="19174" x="3781425" y="4183063"/>
          <p14:tracePt t="19180" x="3789363" y="4183063"/>
          <p14:tracePt t="19188" x="3808413" y="4183063"/>
          <p14:tracePt t="19194" x="3817938" y="4183063"/>
          <p14:tracePt t="19201" x="3835400" y="4183063"/>
          <p14:tracePt t="19210" x="3844925" y="4183063"/>
          <p14:tracePt t="19216" x="3862388" y="4183063"/>
          <p14:tracePt t="19224" x="3881438" y="4183063"/>
          <p14:tracePt t="19237" x="3898900" y="4183063"/>
          <p14:tracePt t="19243" x="3927475" y="4183063"/>
          <p14:tracePt t="19251" x="3935413" y="4183063"/>
          <p14:tracePt t="19261" x="3954463" y="4183063"/>
          <p14:tracePt t="19265" x="3963988" y="4183063"/>
          <p14:tracePt t="19273" x="3981450" y="4183063"/>
          <p14:tracePt t="19278" x="3990975" y="4183063"/>
          <p14:tracePt t="19287" x="4000500" y="4183063"/>
          <p14:tracePt t="19300" x="4008438" y="4183063"/>
          <p14:tracePt t="19307" x="4017963" y="4183063"/>
          <p14:tracePt t="19314" x="4037013" y="4183063"/>
          <p14:tracePt t="19328" x="4044950" y="4183063"/>
          <p14:tracePt t="19349" x="4054475" y="4183063"/>
          <p14:tracePt t="19378" x="4064000" y="4183063"/>
          <p14:tracePt t="19398" x="4073525" y="4183063"/>
          <p14:tracePt t="19414" x="4083050" y="4183063"/>
          <p14:tracePt t="19440" x="4090988" y="4183063"/>
          <p14:tracePt t="19757" x="4146550" y="4183063"/>
          <p14:tracePt t="19764" x="4229100" y="4191000"/>
          <p14:tracePt t="19773" x="4319588" y="4191000"/>
          <p14:tracePt t="19779" x="4375150" y="4191000"/>
          <p14:tracePt t="19785" x="4465638" y="4191000"/>
          <p14:tracePt t="19793" x="4521200" y="4191000"/>
          <p14:tracePt t="19800" x="4584700" y="4191000"/>
          <p14:tracePt t="19808" x="4657725" y="4191000"/>
          <p14:tracePt t="19814" x="4711700" y="4191000"/>
          <p14:tracePt t="19821" x="4784725" y="4191000"/>
          <p14:tracePt t="19827" x="4867275" y="4210050"/>
          <p14:tracePt t="19835" x="4959350" y="4210050"/>
          <p14:tracePt t="19843" x="5086350" y="4219575"/>
          <p14:tracePt t="19849" x="5159375" y="4237038"/>
          <p14:tracePt t="19856" x="5268913" y="4246563"/>
          <p14:tracePt t="19862" x="5351463" y="4246563"/>
          <p14:tracePt t="19870" x="5497513" y="4264025"/>
          <p14:tracePt t="19876" x="5570538" y="4264025"/>
          <p14:tracePt t="19884" x="5643563" y="4273550"/>
          <p14:tracePt t="19893" x="5772150" y="4273550"/>
          <p14:tracePt t="19909" x="6037263" y="4319588"/>
          <p14:tracePt t="19912" x="6127750" y="4337050"/>
          <p14:tracePt t="19918" x="6237288" y="4346575"/>
          <p14:tracePt t="19927" x="6329363" y="4346575"/>
          <p14:tracePt t="19934" x="6373813" y="4356100"/>
          <p14:tracePt t="19940" x="6429375" y="4356100"/>
          <p14:tracePt t="19947" x="6456363" y="4356100"/>
          <p14:tracePt t="19954" x="6502400" y="4356100"/>
          <p14:tracePt t="19961" x="6529388" y="4356100"/>
          <p14:tracePt t="19969" x="6575425" y="4356100"/>
          <p14:tracePt t="19976" x="6602413" y="4356100"/>
          <p14:tracePt t="19983" x="6630988" y="4356100"/>
          <p14:tracePt t="19990" x="6684963" y="4356100"/>
          <p14:tracePt t="19997" x="6721475" y="4356100"/>
          <p14:tracePt t="20004" x="6777038" y="4356100"/>
          <p14:tracePt t="20011" x="6840538" y="4356100"/>
          <p14:tracePt t="20018" x="6913563" y="4356100"/>
          <p14:tracePt t="20027" x="7004050" y="4356100"/>
          <p14:tracePt t="20031" x="7059613" y="4373563"/>
          <p14:tracePt t="20038" x="7123113" y="4383088"/>
          <p14:tracePt t="20046" x="7150100" y="4383088"/>
          <p14:tracePt t="20055" x="7223125" y="4383088"/>
          <p14:tracePt t="20059" x="7315200" y="4383088"/>
          <p14:tracePt t="20067" x="7370763" y="4392613"/>
          <p14:tracePt t="20074" x="7424738" y="4392613"/>
          <p14:tracePt t="20081" x="7524750" y="4410075"/>
          <p14:tracePt t="20089" x="7580313" y="4419600"/>
          <p14:tracePt t="20096" x="7616825" y="4419600"/>
          <p14:tracePt t="20105" x="7643813" y="4429125"/>
          <p14:tracePt t="20109" x="7680325" y="4438650"/>
          <p14:tracePt t="20117" x="7716838" y="4438650"/>
          <p14:tracePt t="20124" x="7735888" y="4438650"/>
          <p14:tracePt t="20130" x="7753350" y="4446588"/>
          <p14:tracePt t="20137" x="7762875" y="4446588"/>
          <p14:tracePt t="20143" x="7780338" y="4446588"/>
          <p14:tracePt t="20152" x="7789863" y="4446588"/>
          <p14:tracePt t="20160" x="7808913" y="4446588"/>
          <p14:tracePt t="20166" x="7826375" y="4446588"/>
          <p14:tracePt t="20174" x="7845425" y="4446588"/>
          <p14:tracePt t="20179" x="7862888" y="4446588"/>
          <p14:tracePt t="20186" x="7889875" y="4446588"/>
          <p14:tracePt t="20193" x="7899400" y="4446588"/>
          <p14:tracePt t="20201" x="7918450" y="4446588"/>
          <p14:tracePt t="20210" x="7926388" y="4446588"/>
          <p14:tracePt t="20222" x="7935913" y="4446588"/>
          <p14:tracePt t="20228" x="7945438" y="4446588"/>
          <p14:tracePt t="20236" x="7962900" y="4446588"/>
          <p14:tracePt t="20243" x="7972425" y="4438650"/>
          <p14:tracePt t="20251" x="7981950" y="4438650"/>
          <p14:tracePt t="20264" x="7991475" y="4438650"/>
          <p14:tracePt t="20271" x="7991475" y="4429125"/>
          <p14:tracePt t="20277" x="7999413" y="4419600"/>
          <p14:tracePt t="21038" x="7862888" y="4419600"/>
          <p14:tracePt t="21044" x="7680325" y="4419600"/>
          <p14:tracePt t="21052" x="7424738" y="4429125"/>
          <p14:tracePt t="21076" x="6894513" y="4438650"/>
          <p14:tracePt t="21080" x="6611938" y="4475163"/>
          <p14:tracePt t="21087" x="6446838" y="4475163"/>
          <p14:tracePt t="21094" x="6300788" y="4475163"/>
          <p14:tracePt t="21101" x="6100763" y="4492625"/>
          <p14:tracePt t="21110" x="5826125" y="4492625"/>
          <p14:tracePt t="21114" x="5643563" y="4492625"/>
          <p14:tracePt t="21123" x="5424488" y="4511675"/>
          <p14:tracePt t="21129" x="5032375" y="4548188"/>
          <p14:tracePt t="21137" x="4784725" y="4584700"/>
          <p14:tracePt t="21143" x="4621213" y="4602163"/>
          <p14:tracePt t="21150" x="4456113" y="4629150"/>
          <p14:tracePt t="21160" x="4246563" y="4665663"/>
          <p14:tracePt t="21164" x="4156075" y="4675188"/>
          <p14:tracePt t="21172" x="4100513" y="4675188"/>
          <p14:tracePt t="21179" x="3981450" y="4702175"/>
          <p14:tracePt t="21186" x="3927475" y="4721225"/>
          <p14:tracePt t="21192" x="3844925" y="4738688"/>
          <p14:tracePt t="21199" x="3789363" y="4738688"/>
          <p14:tracePt t="21209" x="3679825" y="4757738"/>
          <p14:tracePt t="21214" x="3570288" y="4757738"/>
          <p14:tracePt t="21221" x="3497263" y="4757738"/>
          <p14:tracePt t="21228" x="3387725" y="4757738"/>
          <p14:tracePt t="21235" x="3297238" y="4757738"/>
          <p14:tracePt t="21243" x="3195638" y="4767263"/>
          <p14:tracePt t="21248" x="3122613" y="4767263"/>
          <p14:tracePt t="21256" x="3049588" y="4767263"/>
          <p14:tracePt t="21263" x="3022600" y="4784725"/>
          <p14:tracePt t="21270" x="2986088" y="4784725"/>
          <p14:tracePt t="21276" x="2959100" y="4784725"/>
          <p14:tracePt t="21284" x="2940050" y="4784725"/>
          <p14:tracePt t="21293" x="2932113" y="4784725"/>
          <p14:tracePt t="21298" x="2922588" y="4784725"/>
          <p14:tracePt t="21305" x="2903538" y="4784725"/>
          <p14:tracePt t="21312" x="2886075" y="4784725"/>
          <p14:tracePt t="21320" x="2876550" y="4784725"/>
          <p14:tracePt t="21327" x="2849563" y="4784725"/>
          <p14:tracePt t="21334" x="2830513" y="4784725"/>
          <p14:tracePt t="21341" x="2813050" y="4794250"/>
          <p14:tracePt t="21347" x="2786063" y="4794250"/>
          <p14:tracePt t="21354" x="2767013" y="4794250"/>
          <p14:tracePt t="21361" x="2749550" y="4803775"/>
          <p14:tracePt t="21369" x="2720975" y="4803775"/>
          <p14:tracePt t="21376" x="2703513" y="4811713"/>
          <p14:tracePt t="21385" x="2684463" y="4811713"/>
          <p14:tracePt t="21389" x="2667000" y="4811713"/>
          <p14:tracePt t="21396" x="2647950" y="4821238"/>
          <p14:tracePt t="21404" x="2630488" y="4821238"/>
          <p14:tracePt t="21410" x="2603500" y="4821238"/>
          <p14:tracePt t="21418" x="2584450" y="4821238"/>
          <p14:tracePt t="21426" x="2557463" y="4821238"/>
          <p14:tracePt t="21431" x="2520950" y="4821238"/>
          <p14:tracePt t="21439" x="2493963" y="4821238"/>
          <p14:tracePt t="21446" x="2465388" y="4821238"/>
          <p14:tracePt t="21454" x="2447925" y="4821238"/>
          <p14:tracePt t="21460" x="2419350" y="4821238"/>
          <p14:tracePt t="21467" x="2392363" y="4821238"/>
          <p14:tracePt t="21476" x="2374900" y="4821238"/>
          <p14:tracePt t="21481" x="2346325" y="4821238"/>
          <p14:tracePt t="21487" x="2328863" y="4821238"/>
          <p14:tracePt t="21495" x="2292350" y="4821238"/>
          <p14:tracePt t="21503" x="2273300" y="4821238"/>
          <p14:tracePt t="21516" x="2255838" y="4821238"/>
          <p14:tracePt t="21523" x="2246313" y="4821238"/>
          <p14:tracePt t="21530" x="2236788" y="4821238"/>
          <p14:tracePt t="21538" x="2219325" y="4821238"/>
          <p14:tracePt t="21551" x="2200275" y="4821238"/>
          <p14:tracePt t="21565" x="2192338" y="4821238"/>
          <p14:tracePt t="21573" x="2182813" y="4821238"/>
          <p14:tracePt t="21587" x="2173288" y="4811713"/>
          <p14:tracePt t="21593" x="2163763" y="4811713"/>
          <p14:tracePt t="21600" x="2155825" y="4811713"/>
          <p14:tracePt t="21610" x="2146300" y="4803775"/>
          <p14:tracePt t="21622" x="2146300" y="4794250"/>
          <p14:tracePt t="21658" x="2136775" y="4784725"/>
          <p14:tracePt t="21671" x="2127250" y="4784725"/>
          <p14:tracePt t="21685" x="2119313" y="4784725"/>
          <p14:tracePt t="21700" x="2119313" y="4775200"/>
          <p14:tracePt t="21705" x="2119313" y="4767263"/>
          <p14:tracePt t="21713" x="2109788" y="4767263"/>
          <p14:tracePt t="21721" x="2100263" y="4757738"/>
          <p14:tracePt t="21727" x="2090738" y="4748213"/>
          <p14:tracePt t="21743" x="2090738" y="4738688"/>
          <p14:tracePt t="21748" x="2082800" y="4730750"/>
          <p14:tracePt t="21762" x="2073275" y="4721225"/>
          <p14:tracePt t="21770" x="2063750" y="4721225"/>
          <p14:tracePt t="21778" x="2054225" y="4711700"/>
          <p14:tracePt t="21790" x="2054225" y="4702175"/>
          <p14:tracePt t="21797" x="2046288" y="4694238"/>
          <p14:tracePt t="21805" x="2036763" y="4684713"/>
          <p14:tracePt t="21819" x="2036763" y="4675188"/>
          <p14:tracePt t="21826" x="2027238" y="4675188"/>
          <p14:tracePt t="21834" x="2017713" y="4665663"/>
          <p14:tracePt t="21839" x="2009775" y="4665663"/>
          <p14:tracePt t="21846" x="2000250" y="4657725"/>
          <p14:tracePt t="21861" x="1990725" y="4648200"/>
          <p14:tracePt t="21868" x="1981200" y="4638675"/>
          <p14:tracePt t="21882" x="1963738" y="4621213"/>
          <p14:tracePt t="21913" x="1954213" y="4602163"/>
          <p14:tracePt t="21917" x="1944688" y="4602163"/>
          <p14:tracePt t="21931" x="1936750" y="4602163"/>
          <p14:tracePt t="21939" x="1927225" y="4592638"/>
          <p14:tracePt t="21952" x="1917700" y="4592638"/>
          <p14:tracePt t="21959" x="1917700" y="4584700"/>
          <p14:tracePt t="21967" x="1908175" y="4584700"/>
          <p14:tracePt t="21981" x="1908175" y="4575175"/>
          <p14:tracePt t="22001" x="1900238" y="4565650"/>
          <p14:tracePt t="22009" x="1900238" y="4556125"/>
          <p14:tracePt t="22403" x="1917700" y="4556125"/>
          <p14:tracePt t="22409" x="1981200" y="4565650"/>
          <p14:tracePt t="22416" x="2082800" y="4575175"/>
          <p14:tracePt t="22424" x="2173288" y="4575175"/>
          <p14:tracePt t="22430" x="2319338" y="4575175"/>
          <p14:tracePt t="22439" x="2465388" y="4592638"/>
          <p14:tracePt t="22444" x="2693988" y="4602163"/>
          <p14:tracePt t="22451" x="2903538" y="4638675"/>
          <p14:tracePt t="22459" x="3068638" y="4665663"/>
          <p14:tracePt t="22466" x="3433763" y="4730750"/>
          <p14:tracePt t="22475" x="3862388" y="4775200"/>
          <p14:tracePt t="22480" x="4027488" y="4803775"/>
          <p14:tracePt t="22487" x="4256088" y="4821238"/>
          <p14:tracePt t="22494" x="4383088" y="4821238"/>
          <p14:tracePt t="22501" x="4548188" y="4848225"/>
          <p14:tracePt t="22510" x="4694238" y="4867275"/>
          <p14:tracePt t="22515" x="4794250" y="4876800"/>
          <p14:tracePt t="22526" x="4867275" y="4884738"/>
          <p14:tracePt t="22528" x="4922838" y="4903788"/>
          <p14:tracePt t="22536" x="5032375" y="4903788"/>
          <p14:tracePt t="22542" x="5114925" y="4903788"/>
          <p14:tracePt t="22551" x="5168900" y="4903788"/>
          <p14:tracePt t="22559" x="5224463" y="4903788"/>
          <p14:tracePt t="22564" x="5278438" y="4903788"/>
          <p14:tracePt t="22572" x="5360988" y="4913313"/>
          <p14:tracePt t="22578" x="5414963" y="4913313"/>
          <p14:tracePt t="22585" x="5451475" y="4913313"/>
          <p14:tracePt t="22593" x="5497513" y="4913313"/>
          <p14:tracePt t="22600" x="5516563" y="4913313"/>
          <p14:tracePt t="22607" x="5543550" y="4913313"/>
          <p14:tracePt t="22614" x="5580063" y="4913313"/>
          <p14:tracePt t="22621" x="5607050" y="4913313"/>
          <p14:tracePt t="22627" x="5634038" y="4913313"/>
          <p14:tracePt t="22635" x="5689600" y="4913313"/>
          <p14:tracePt t="22642" x="5716588" y="4913313"/>
          <p14:tracePt t="22649" x="5745163" y="4913313"/>
          <p14:tracePt t="22656" x="5772150" y="4913313"/>
          <p14:tracePt t="22662" x="5818188" y="4913313"/>
          <p14:tracePt t="22670" x="5835650" y="4913313"/>
          <p14:tracePt t="22677" x="5862638" y="4913313"/>
          <p14:tracePt t="22684" x="5881688" y="4913313"/>
          <p14:tracePt t="22692" x="5899150" y="4913313"/>
          <p14:tracePt t="22697" x="5908675" y="4913313"/>
          <p14:tracePt t="22704" x="5918200" y="4903788"/>
          <p14:tracePt t="22712" x="5927725" y="4903788"/>
          <p14:tracePt t="22719" x="5945188" y="4903788"/>
          <p14:tracePt t="22726" x="5954713" y="4903788"/>
          <p14:tracePt t="22732" x="5972175" y="4903788"/>
          <p14:tracePt t="22740" x="5991225" y="4894263"/>
          <p14:tracePt t="22747" x="6008688" y="4894263"/>
          <p14:tracePt t="22755" x="6018213" y="4884738"/>
          <p14:tracePt t="22761" x="6027738" y="4884738"/>
          <p14:tracePt t="22768" x="6045200" y="4884738"/>
          <p14:tracePt t="22776" x="6064250" y="4876800"/>
          <p14:tracePt t="22782" x="6081713" y="4876800"/>
          <p14:tracePt t="22791" x="6091238" y="4876800"/>
          <p14:tracePt t="22797" x="6110288" y="4876800"/>
          <p14:tracePt t="22804" x="6127750" y="4867275"/>
          <p14:tracePt t="22812" x="6137275" y="4867275"/>
          <p14:tracePt t="22817" x="6154738" y="4857750"/>
          <p14:tracePt t="22826" x="6173788" y="4857750"/>
          <p14:tracePt t="22832" x="6191250" y="4857750"/>
          <p14:tracePt t="22839" x="6210300" y="4848225"/>
          <p14:tracePt t="22845" x="6219825" y="4848225"/>
          <p14:tracePt t="22853" x="6227763" y="4848225"/>
          <p14:tracePt t="22860" x="6237288" y="4840288"/>
          <p14:tracePt t="22867" x="6246813" y="4840288"/>
          <p14:tracePt t="22876" x="6256338" y="4840288"/>
          <p14:tracePt t="22881" x="6273800" y="4840288"/>
          <p14:tracePt t="22888" x="6292850" y="4840288"/>
          <p14:tracePt t="22895" x="6300788" y="4830763"/>
          <p14:tracePt t="22911" x="6319838" y="4821238"/>
          <p14:tracePt t="22917" x="6337300" y="4811713"/>
          <p14:tracePt t="22926" x="6365875" y="4811713"/>
          <p14:tracePt t="22930" x="6373813" y="4803775"/>
          <p14:tracePt t="22937" x="6402388" y="4794250"/>
          <p14:tracePt t="22945" x="6419850" y="4784725"/>
          <p14:tracePt t="22952" x="6438900" y="4775200"/>
          <p14:tracePt t="22959" x="6446838" y="4767263"/>
          <p14:tracePt t="22965" x="6465888" y="4757738"/>
          <p14:tracePt t="22973" x="6483350" y="4748213"/>
          <p14:tracePt t="22980" x="6502400" y="4738688"/>
          <p14:tracePt t="22986" x="6521450" y="4730750"/>
          <p14:tracePt t="22995" x="6529388" y="4730750"/>
          <p14:tracePt t="23001" x="6548438" y="4711700"/>
          <p14:tracePt t="23009" x="6557963" y="4711700"/>
          <p14:tracePt t="23014" x="6565900" y="4694238"/>
          <p14:tracePt t="23028" x="6575425" y="4684713"/>
          <p14:tracePt t="23036" x="6584950" y="4684713"/>
          <p14:tracePt t="23043" x="6594475" y="4675188"/>
          <p14:tracePt t="23050" x="6602413" y="4675188"/>
          <p14:tracePt t="23057" x="6611938" y="4665663"/>
          <p14:tracePt t="23063" x="6621463" y="4657725"/>
          <p14:tracePt t="23071" x="6621463" y="4648200"/>
          <p14:tracePt t="23085" x="6630988" y="4638675"/>
          <p14:tracePt t="23092" x="6638925" y="4638675"/>
          <p14:tracePt t="23113" x="6648450" y="4629150"/>
          <p14:tracePt t="23142" x="6657975" y="4621213"/>
          <p14:tracePt t="23156" x="6667500" y="4611688"/>
          <p14:tracePt t="23183" x="6675438" y="4611688"/>
          <p14:tracePt t="23198" x="6675438" y="4602163"/>
          <p14:tracePt t="23211" x="6675438" y="4592638"/>
          <p14:tracePt t="23598" x="6694488" y="4592638"/>
          <p14:tracePt t="23605" x="6731000" y="4592638"/>
          <p14:tracePt t="23612" x="6767513" y="4592638"/>
          <p14:tracePt t="23620" x="6813550" y="4592638"/>
          <p14:tracePt t="23626" x="6867525" y="4592638"/>
          <p14:tracePt t="23633" x="6894513" y="4592638"/>
          <p14:tracePt t="23641" x="6931025" y="4592638"/>
          <p14:tracePt t="23647" x="6977063" y="4592638"/>
          <p14:tracePt t="23653" x="7050088" y="4611688"/>
          <p14:tracePt t="23661" x="7077075" y="4621213"/>
          <p14:tracePt t="23668" x="7105650" y="4629150"/>
          <p14:tracePt t="23676" x="7150100" y="4629150"/>
          <p14:tracePt t="23681" x="7186613" y="4629150"/>
          <p14:tracePt t="23688" x="7232650" y="4629150"/>
          <p14:tracePt t="23696" x="7269163" y="4638675"/>
          <p14:tracePt t="23702" x="7288213" y="4638675"/>
          <p14:tracePt t="23710" x="7305675" y="4638675"/>
          <p14:tracePt t="23718" x="7334250" y="4648200"/>
          <p14:tracePt t="23724" x="7370763" y="4648200"/>
          <p14:tracePt t="23731" x="7370763" y="4657725"/>
          <p14:tracePt t="23737" x="7378700" y="4657725"/>
          <p14:tracePt t="23744" x="7407275" y="4657725"/>
          <p14:tracePt t="23753" x="7407275" y="4665663"/>
          <p14:tracePt t="23760" x="7415213" y="4665663"/>
          <p14:tracePt t="23765" x="7434263" y="4665663"/>
          <p14:tracePt t="23780" x="7443788" y="4675188"/>
          <p14:tracePt t="23795" x="7451725" y="4684713"/>
          <p14:tracePt t="23823" x="7415213" y="4694238"/>
          <p14:tracePt t="23830" x="7324725" y="4694238"/>
          <p14:tracePt t="23837" x="6986588" y="4694238"/>
          <p14:tracePt t="23843" x="6611938" y="4684713"/>
          <p14:tracePt t="23851" x="6081713" y="4702175"/>
          <p14:tracePt t="23858" x="5799138" y="4738688"/>
          <p14:tracePt t="23864" x="5414963" y="4784725"/>
          <p14:tracePt t="23872" x="4986338" y="4821238"/>
          <p14:tracePt t="23880" x="4821238" y="4840288"/>
          <p14:tracePt t="23886" x="4594225" y="4857750"/>
          <p14:tracePt t="23893" x="4429125" y="4876800"/>
          <p14:tracePt t="23910" x="4119563" y="4913313"/>
          <p14:tracePt t="23915" x="4008438" y="4930775"/>
          <p14:tracePt t="23922" x="3927475" y="4940300"/>
          <p14:tracePt t="23928" x="3871913" y="4959350"/>
          <p14:tracePt t="23936" x="3789363" y="4986338"/>
          <p14:tracePt t="23942" x="3762375" y="4986338"/>
          <p14:tracePt t="23949" x="3716338" y="4995863"/>
          <p14:tracePt t="23960" x="3679825" y="5003800"/>
          <p14:tracePt t="23963" x="3643313" y="5003800"/>
          <p14:tracePt t="23971" x="3625850" y="5013325"/>
          <p14:tracePt t="23977" x="3616325" y="5013325"/>
          <p14:tracePt t="23985" x="3606800" y="5013325"/>
          <p14:tracePt t="23994" x="3579813" y="5022850"/>
          <p14:tracePt t="23999" x="3570288" y="5022850"/>
          <p14:tracePt t="24008" x="3552825" y="5022850"/>
          <p14:tracePt t="24013" x="3533775" y="5032375"/>
          <p14:tracePt t="24019" x="3525838" y="5040313"/>
          <p14:tracePt t="24028" x="3506788" y="5040313"/>
          <p14:tracePt t="24042" x="3497263" y="5040313"/>
          <p14:tracePt t="24055" x="3489325" y="5040313"/>
          <p14:tracePt t="24062" x="3479800" y="5040313"/>
          <p14:tracePt t="24069" x="3470275" y="5049838"/>
          <p14:tracePt t="24078" x="3460750" y="5049838"/>
          <p14:tracePt t="24084" x="3452813" y="5049838"/>
          <p14:tracePt t="24097" x="3443288" y="5049838"/>
          <p14:tracePt t="24104" x="3443288" y="5059363"/>
          <p14:tracePt t="24112" x="3424238" y="5059363"/>
          <p14:tracePt t="24125" x="3416300" y="5059363"/>
          <p14:tracePt t="24147" x="3406775" y="5059363"/>
          <p14:tracePt t="24168" x="3397250" y="5059363"/>
          <p14:tracePt t="24210" x="3406775" y="5059363"/>
          <p14:tracePt t="24217" x="3416300" y="5068888"/>
          <p14:tracePt t="24225" x="3433763" y="5068888"/>
          <p14:tracePt t="24231" x="3460750" y="5076825"/>
          <p14:tracePt t="24238" x="3489325" y="5076825"/>
          <p14:tracePt t="24245" x="3562350" y="5095875"/>
          <p14:tracePt t="24255" x="3652838" y="5105400"/>
          <p14:tracePt t="24259" x="3771900" y="5132388"/>
          <p14:tracePt t="24267" x="3898900" y="5149850"/>
          <p14:tracePt t="24276" x="3990975" y="5159375"/>
          <p14:tracePt t="24280" x="4083050" y="5159375"/>
          <p14:tracePt t="24287" x="4146550" y="5168900"/>
          <p14:tracePt t="24295" x="4200525" y="5186363"/>
          <p14:tracePt t="24301" x="4256088" y="5186363"/>
          <p14:tracePt t="24309" x="4292600" y="5186363"/>
          <p14:tracePt t="24315" x="4310063" y="5186363"/>
          <p14:tracePt t="24322" x="4346575" y="5195888"/>
          <p14:tracePt t="24329" x="4365625" y="5195888"/>
          <p14:tracePt t="24336" x="4392613" y="5195888"/>
          <p14:tracePt t="24344" x="4429125" y="5195888"/>
          <p14:tracePt t="24351" x="4456113" y="5205413"/>
          <p14:tracePt t="24359" x="4484688" y="5205413"/>
          <p14:tracePt t="24364" x="4511675" y="5205413"/>
          <p14:tracePt t="24372" x="4538663" y="5205413"/>
          <p14:tracePt t="24378" x="4584700" y="5205413"/>
          <p14:tracePt t="24387" x="4602163" y="5214938"/>
          <p14:tracePt t="24395" x="4630738" y="5214938"/>
          <p14:tracePt t="24400" x="4657725" y="5214938"/>
          <p14:tracePt t="24409" x="4675188" y="5222875"/>
          <p14:tracePt t="24414" x="4711700" y="5222875"/>
          <p14:tracePt t="24422" x="4740275" y="5222875"/>
          <p14:tracePt t="24428" x="4748213" y="5222875"/>
          <p14:tracePt t="24436" x="4757738" y="5222875"/>
          <p14:tracePt t="24442" x="4776788" y="5222875"/>
          <p14:tracePt t="24449" x="4794250" y="5222875"/>
          <p14:tracePt t="24456" x="4803775" y="5222875"/>
          <p14:tracePt t="24464" x="4821238" y="5222875"/>
          <p14:tracePt t="24470" x="4840288" y="5222875"/>
          <p14:tracePt t="24477" x="4849813" y="5222875"/>
          <p14:tracePt t="24485" x="4867275" y="5222875"/>
          <p14:tracePt t="24493" x="4895850" y="5222875"/>
          <p14:tracePt t="24499" x="4913313" y="5222875"/>
          <p14:tracePt t="24507" x="4932363" y="5232400"/>
          <p14:tracePt t="24512" x="4968875" y="5232400"/>
          <p14:tracePt t="24521" x="4976813" y="5232400"/>
          <p14:tracePt t="24527" x="5013325" y="5232400"/>
          <p14:tracePt t="24535" x="5041900" y="5232400"/>
          <p14:tracePt t="24542" x="5059363" y="5232400"/>
          <p14:tracePt t="24548" x="5105400" y="5232400"/>
          <p14:tracePt t="24555" x="5122863" y="5232400"/>
          <p14:tracePt t="24562" x="5151438" y="5232400"/>
          <p14:tracePt t="24569" x="5178425" y="5232400"/>
          <p14:tracePt t="24576" x="5195888" y="5232400"/>
          <p14:tracePt t="24584" x="5224463" y="5232400"/>
          <p14:tracePt t="24589" x="5251450" y="5232400"/>
          <p14:tracePt t="24596" x="5287963" y="5232400"/>
          <p14:tracePt t="24604" x="5314950" y="5232400"/>
          <p14:tracePt t="24611" x="5341938" y="5232400"/>
          <p14:tracePt t="24618" x="5360988" y="5232400"/>
          <p14:tracePt t="24626" x="5387975" y="5232400"/>
          <p14:tracePt t="24634" x="5407025" y="5232400"/>
          <p14:tracePt t="24640" x="5414963" y="5232400"/>
          <p14:tracePt t="24646" x="5434013" y="5232400"/>
          <p14:tracePt t="24653" x="5461000" y="5232400"/>
          <p14:tracePt t="24668" x="5480050" y="5232400"/>
          <p14:tracePt t="24676" x="5487988" y="5232400"/>
          <p14:tracePt t="24681" x="5497513" y="5232400"/>
          <p14:tracePt t="24688" x="5507038" y="5232400"/>
          <p14:tracePt t="24695" x="5524500" y="5232400"/>
          <p14:tracePt t="24703" x="5534025" y="5232400"/>
          <p14:tracePt t="24716" x="5553075" y="5232400"/>
          <p14:tracePt t="24724" x="5561013" y="5232400"/>
          <p14:tracePt t="24730" x="5570538" y="5232400"/>
          <p14:tracePt t="24745" x="5580063" y="5232400"/>
          <p14:tracePt t="24752" x="5589588" y="5232400"/>
          <p14:tracePt t="24759" x="5597525" y="5232400"/>
          <p14:tracePt t="24766" x="5607050" y="5232400"/>
          <p14:tracePt t="24775" x="5616575" y="5232400"/>
          <p14:tracePt t="24780" x="5626100" y="5232400"/>
          <p14:tracePt t="25296" x="5699125" y="5232400"/>
          <p14:tracePt t="25303" x="5862638" y="5232400"/>
          <p14:tracePt t="25310" x="6008688" y="5232400"/>
          <p14:tracePt t="25318" x="6100763" y="5232400"/>
          <p14:tracePt t="25326" x="6264275" y="5232400"/>
          <p14:tracePt t="25331" x="6373813" y="5232400"/>
          <p14:tracePt t="25339" x="6465888" y="5232400"/>
          <p14:tracePt t="25346" x="6521450" y="5232400"/>
          <p14:tracePt t="25354" x="6594475" y="5232400"/>
          <p14:tracePt t="25359" x="6630988" y="5232400"/>
          <p14:tracePt t="25367" x="6648450" y="5222875"/>
          <p14:tracePt t="25374" x="6675438" y="5214938"/>
          <p14:tracePt t="25381" x="6694488" y="5214938"/>
          <p14:tracePt t="25387" x="6704013" y="5214938"/>
          <p14:tracePt t="25395" x="6711950" y="5214938"/>
          <p14:tracePt t="25409" x="6721475" y="5214938"/>
          <p14:tracePt t="25425" x="6740525" y="5214938"/>
          <p14:tracePt t="25444" x="6748463" y="5214938"/>
          <p14:tracePt t="25466" x="6757988" y="5214938"/>
          <p14:tracePt t="25486" x="6767513" y="5214938"/>
          <p14:tracePt t="25669" x="6757988" y="5214938"/>
          <p14:tracePt t="25676" x="6748463" y="5214938"/>
          <p14:tracePt t="25682" x="6740525" y="5214938"/>
          <p14:tracePt t="25691" x="6721475" y="5214938"/>
          <p14:tracePt t="25697" x="6711950" y="5214938"/>
          <p14:tracePt t="25704" x="6694488" y="5214938"/>
          <p14:tracePt t="25711" x="6657975" y="5214938"/>
          <p14:tracePt t="25725" x="6630988" y="5214938"/>
          <p14:tracePt t="25732" x="6594475" y="5214938"/>
          <p14:tracePt t="25740" x="6584950" y="5214938"/>
          <p14:tracePt t="25747" x="6565900" y="5214938"/>
          <p14:tracePt t="25754" x="6529388" y="5214938"/>
          <p14:tracePt t="25760" x="6502400" y="5214938"/>
          <p14:tracePt t="25767" x="6483350" y="5214938"/>
          <p14:tracePt t="25775" x="6465888" y="5205413"/>
          <p14:tracePt t="25783" x="6438900" y="5205413"/>
          <p14:tracePt t="25790" x="6419850" y="5205413"/>
          <p14:tracePt t="25796" x="6392863" y="5205413"/>
          <p14:tracePt t="25804" x="6373813" y="5205413"/>
          <p14:tracePt t="25809" x="6356350" y="5205413"/>
          <p14:tracePt t="25817" x="6329363" y="5205413"/>
          <p14:tracePt t="25826" x="6300788" y="5195888"/>
          <p14:tracePt t="25831" x="6292850" y="5195888"/>
          <p14:tracePt t="25838" x="6283325" y="5186363"/>
          <p14:tracePt t="25845" x="6264275" y="5186363"/>
          <p14:tracePt t="25855" x="6256338" y="5186363"/>
          <p14:tracePt t="25859" x="6246813" y="5186363"/>
          <p14:tracePt t="25866" x="6237288" y="5186363"/>
          <p14:tracePt t="25880" x="6227763" y="5186363"/>
          <p14:tracePt t="25887" x="6219825" y="5186363"/>
          <p14:tracePt t="25895" x="6210300" y="5186363"/>
          <p14:tracePt t="29841" x="6164263" y="5186363"/>
          <p14:tracePt t="29848" x="6064250" y="5214938"/>
          <p14:tracePt t="29855" x="5991225" y="5241925"/>
          <p14:tracePt t="29862" x="5945188" y="5268913"/>
          <p14:tracePt t="29869" x="5881688" y="5278438"/>
          <p14:tracePt t="29877" x="5799138" y="5305425"/>
          <p14:tracePt t="29884" x="5745163" y="5324475"/>
          <p14:tracePt t="29892" x="5662613" y="5341938"/>
          <p14:tracePt t="29897" x="5597525" y="5368925"/>
          <p14:tracePt t="29904" x="5487988" y="5405438"/>
          <p14:tracePt t="29912" x="5370513" y="5470525"/>
          <p14:tracePt t="29918" x="5278438" y="5497513"/>
          <p14:tracePt t="29925" x="5178425" y="5534025"/>
          <p14:tracePt t="29932" x="5095875" y="5551488"/>
          <p14:tracePt t="29940" x="5022850" y="5580063"/>
          <p14:tracePt t="29946" x="4922838" y="5607050"/>
          <p14:tracePt t="29954" x="4849813" y="5624513"/>
          <p14:tracePt t="29960" x="4803775" y="5653088"/>
          <p14:tracePt t="29967" x="4721225" y="5680075"/>
          <p14:tracePt t="29976" x="4657725" y="5697538"/>
          <p14:tracePt t="29981" x="4594225" y="5726113"/>
          <p14:tracePt t="29988" x="4557713" y="5734050"/>
          <p14:tracePt t="29996" x="4511675" y="5753100"/>
          <p14:tracePt t="30003" x="4448175" y="5770563"/>
          <p14:tracePt t="30009" x="4411663" y="5780088"/>
          <p14:tracePt t="30017" x="4346575" y="5799138"/>
          <p14:tracePt t="30025" x="4319588" y="5807075"/>
          <p14:tracePt t="30032" x="4273550" y="5816600"/>
          <p14:tracePt t="30039" x="4229100" y="5835650"/>
          <p14:tracePt t="30045" x="4173538" y="5853113"/>
          <p14:tracePt t="30052" x="4156075" y="5853113"/>
          <p14:tracePt t="30058" x="4127500" y="5862638"/>
          <p14:tracePt t="30066" x="4083050" y="5872163"/>
          <p14:tracePt t="30075" x="4054475" y="5872163"/>
          <p14:tracePt t="30080" x="4044950" y="5881688"/>
          <p14:tracePt t="30088" x="4037013" y="5881688"/>
          <p14:tracePt t="30094" x="4008438" y="5889625"/>
          <p14:tracePt t="30101" x="4000500" y="5889625"/>
          <p14:tracePt t="30117" x="3990975" y="5899150"/>
          <p14:tracePt t="30125" x="3981450" y="5899150"/>
          <p14:tracePt t="30129" x="3971925" y="5899150"/>
          <p14:tracePt t="30143" x="3963988" y="5899150"/>
          <p14:tracePt t="30151" x="3954463" y="5899150"/>
          <p14:tracePt t="30172" x="3944938" y="5899150"/>
          <p14:tracePt t="30186" x="3935413" y="5899150"/>
          <p14:tracePt t="30220" x="3927475" y="5899150"/>
          <p14:tracePt t="30236" x="3917950" y="5899150"/>
          <p14:tracePt t="30256" x="3908425" y="5899150"/>
          <p14:tracePt t="30264" x="3908425" y="5889625"/>
          <p14:tracePt t="30270" x="3898900" y="5889625"/>
          <p14:tracePt t="30277" x="3898900" y="5881688"/>
          <p14:tracePt t="30291" x="3890963" y="5881688"/>
          <p14:tracePt t="30298" x="3890963" y="5872163"/>
          <p14:tracePt t="30305" x="3881438" y="5872163"/>
          <p14:tracePt t="30313" x="3871913" y="5862638"/>
          <p14:tracePt t="30319" x="3854450" y="5862638"/>
          <p14:tracePt t="30326" x="3825875" y="5853113"/>
          <p14:tracePt t="30332" x="3808413" y="5843588"/>
          <p14:tracePt t="30342" x="3762375" y="5826125"/>
          <p14:tracePt t="30347" x="3735388" y="5816600"/>
          <p14:tracePt t="30355" x="3698875" y="5799138"/>
          <p14:tracePt t="30361" x="3671888" y="5780088"/>
          <p14:tracePt t="30369" x="3616325" y="5762625"/>
          <p14:tracePt t="30375" x="3552825" y="5734050"/>
          <p14:tracePt t="30383" x="3506788" y="5716588"/>
          <p14:tracePt t="30393" x="3443288" y="5697538"/>
          <p14:tracePt t="30397" x="3351213" y="5661025"/>
          <p14:tracePt t="30404" x="3287713" y="5634038"/>
          <p14:tracePt t="30412" x="3224213" y="5607050"/>
          <p14:tracePt t="30418" x="3178175" y="5588000"/>
          <p14:tracePt t="30425" x="3151188" y="5580063"/>
          <p14:tracePt t="30433" x="3105150" y="5570538"/>
          <p14:tracePt t="30440" x="3086100" y="5561013"/>
          <p14:tracePt t="30446" x="3059113" y="5551488"/>
          <p14:tracePt t="30455" x="3041650" y="5551488"/>
          <p14:tracePt t="30460" x="3022600" y="5534025"/>
          <p14:tracePt t="30467" x="3013075" y="5534025"/>
          <p14:tracePt t="30475" x="2995613" y="5534025"/>
          <p14:tracePt t="30481" x="2976563" y="5534025"/>
          <p14:tracePt t="30489" x="2959100" y="5534025"/>
          <p14:tracePt t="30501" x="2949575" y="5534025"/>
          <p14:tracePt t="30988" x="2803525" y="5487988"/>
          <p14:tracePt t="30995" x="2667000" y="5434013"/>
          <p14:tracePt t="31003" x="2501900" y="5351463"/>
          <p14:tracePt t="31009" x="2346325" y="5259388"/>
          <p14:tracePt t="31016" x="2146300" y="5141913"/>
          <p14:tracePt t="31024" x="1871663" y="4940300"/>
          <p14:tracePt t="31031" x="1635125" y="4738688"/>
          <p14:tracePt t="31037" x="1479550" y="4611688"/>
          <p14:tracePt t="31044" x="1287463" y="4492625"/>
          <p14:tracePt t="31051" x="1022350" y="4283075"/>
          <p14:tracePt t="31058" x="885825" y="4191000"/>
          <p14:tracePt t="31065" x="766763" y="4100513"/>
          <p14:tracePt t="31074" x="630238" y="3981450"/>
          <p14:tracePt t="31079" x="511175" y="3881438"/>
          <p14:tracePt t="31086" x="428625" y="3808413"/>
          <p14:tracePt t="31093" x="392113" y="3771900"/>
          <p14:tracePt t="31100" x="347663" y="3743325"/>
          <p14:tracePt t="31108" x="311150" y="3706813"/>
          <p14:tracePt t="31115" x="301625" y="3679825"/>
          <p14:tracePt t="31503" x="265113" y="3579813"/>
          <p14:tracePt t="31510" x="192088" y="3406775"/>
          <p14:tracePt t="31516" x="128588" y="3287713"/>
          <p14:tracePt t="31525" x="73025" y="3178175"/>
          <p14:tracePt t="31530" x="26988" y="307816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CB7276-41C5-441F-C685-5BEABE9EA717}"/>
              </a:ext>
            </a:extLst>
          </p:cNvPr>
          <p:cNvSpPr txBox="1"/>
          <p:nvPr/>
        </p:nvSpPr>
        <p:spPr>
          <a:xfrm>
            <a:off x="516835" y="243512"/>
            <a:ext cx="11158329" cy="6370975"/>
          </a:xfrm>
          <a:prstGeom prst="rect">
            <a:avLst/>
          </a:prstGeom>
          <a:noFill/>
        </p:spPr>
        <p:txBody>
          <a:bodyPr wrap="square">
            <a:spAutoFit/>
          </a:bodyPr>
          <a:lstStyle/>
          <a:p>
            <a:r>
              <a:rPr lang="en-IN" sz="2400" b="1" dirty="0">
                <a:latin typeface="Calibri" panose="020F0502020204030204" pitchFamily="34" charset="0"/>
                <a:ea typeface="Calibri" panose="020F0502020204030204" pitchFamily="34" charset="0"/>
                <a:cs typeface="Calibri" panose="020F0502020204030204" pitchFamily="34" charset="0"/>
              </a:rPr>
              <a:t>Team 1's innings: this was uninterrupted, so the resource percentage available is 100%.</a:t>
            </a:r>
          </a:p>
          <a:p>
            <a:r>
              <a:rPr lang="en-IN" sz="2400" b="1" dirty="0">
                <a:latin typeface="Calibri" panose="020F0502020204030204" pitchFamily="34" charset="0"/>
                <a:ea typeface="Calibri" panose="020F0502020204030204" pitchFamily="34" charset="0"/>
                <a:cs typeface="Calibri" panose="020F0502020204030204" pitchFamily="34" charset="0"/>
              </a:rPr>
              <a:t>Team 2's innings: resource % available at start of innings =	100%</a:t>
            </a:r>
          </a:p>
          <a:p>
            <a:endParaRPr lang="en-IN" sz="2400" b="1" dirty="0">
              <a:latin typeface="Calibri" panose="020F0502020204030204" pitchFamily="34" charset="0"/>
              <a:ea typeface="Calibri" panose="020F0502020204030204" pitchFamily="34" charset="0"/>
              <a:cs typeface="Calibri" panose="020F0502020204030204" pitchFamily="34" charset="0"/>
            </a:endParaRPr>
          </a:p>
          <a:p>
            <a:r>
              <a:rPr lang="en-IN" sz="2400" b="1" dirty="0">
                <a:latin typeface="Calibri" panose="020F0502020204030204" pitchFamily="34" charset="0"/>
                <a:ea typeface="Calibri" panose="020F0502020204030204" pitchFamily="34" charset="0"/>
                <a:cs typeface="Calibri" panose="020F0502020204030204" pitchFamily="34" charset="0"/>
              </a:rPr>
              <a:t>After 40 overs Team 2 have 10 overs left and have lost 5 wickets.</a:t>
            </a:r>
          </a:p>
          <a:p>
            <a:r>
              <a:rPr lang="en-IN" sz="2400" b="1" dirty="0">
                <a:latin typeface="Calibri" panose="020F0502020204030204" pitchFamily="34" charset="0"/>
                <a:ea typeface="Calibri" panose="020F0502020204030204" pitchFamily="34" charset="0"/>
                <a:cs typeface="Calibri" panose="020F0502020204030204" pitchFamily="34" charset="0"/>
              </a:rPr>
              <a:t>From table, resource % left at suspension of play =	27.5%</a:t>
            </a:r>
          </a:p>
          <a:p>
            <a:endParaRPr lang="en-IN" sz="2400" b="1" dirty="0">
              <a:latin typeface="Calibri" panose="020F0502020204030204" pitchFamily="34" charset="0"/>
              <a:ea typeface="Calibri" panose="020F0502020204030204" pitchFamily="34" charset="0"/>
              <a:cs typeface="Calibri" panose="020F0502020204030204" pitchFamily="34" charset="0"/>
            </a:endParaRPr>
          </a:p>
          <a:p>
            <a:r>
              <a:rPr lang="en-IN" sz="2400" b="1" dirty="0">
                <a:latin typeface="Calibri" panose="020F0502020204030204" pitchFamily="34" charset="0"/>
                <a:ea typeface="Calibri" panose="020F0502020204030204" pitchFamily="34" charset="0"/>
                <a:cs typeface="Calibri" panose="020F0502020204030204" pitchFamily="34" charset="0"/>
              </a:rPr>
              <a:t>As play is abandoned all this remaining resource is lost.</a:t>
            </a:r>
          </a:p>
          <a:p>
            <a:r>
              <a:rPr lang="en-IN" sz="2400" b="1" dirty="0">
                <a:latin typeface="Calibri" panose="020F0502020204030204" pitchFamily="34" charset="0"/>
                <a:ea typeface="Calibri" panose="020F0502020204030204" pitchFamily="34" charset="0"/>
                <a:cs typeface="Calibri" panose="020F0502020204030204" pitchFamily="34" charset="0"/>
              </a:rPr>
              <a:t>Hence resource % available for Team 2's innings = 100 - 27.5 =	72.5%</a:t>
            </a:r>
          </a:p>
          <a:p>
            <a:endParaRPr lang="en-IN" sz="2400" b="1" dirty="0">
              <a:latin typeface="Calibri" panose="020F0502020204030204" pitchFamily="34" charset="0"/>
              <a:ea typeface="Calibri" panose="020F0502020204030204" pitchFamily="34" charset="0"/>
              <a:cs typeface="Calibri" panose="020F0502020204030204" pitchFamily="34" charset="0"/>
            </a:endParaRPr>
          </a:p>
          <a:p>
            <a:r>
              <a:rPr lang="en-IN" sz="2400" b="1" dirty="0">
                <a:latin typeface="Calibri" panose="020F0502020204030204" pitchFamily="34" charset="0"/>
                <a:ea typeface="Calibri" panose="020F0502020204030204" pitchFamily="34" charset="0"/>
                <a:cs typeface="Calibri" panose="020F0502020204030204" pitchFamily="34" charset="0"/>
              </a:rPr>
              <a:t>Team 2 had less resource available than Team 1 so their target must be scaled down by the ratio of resources, 72.5/100</a:t>
            </a:r>
          </a:p>
          <a:p>
            <a:endParaRPr lang="en-IN" sz="2400" b="1" dirty="0">
              <a:latin typeface="Calibri" panose="020F0502020204030204" pitchFamily="34" charset="0"/>
              <a:ea typeface="Calibri" panose="020F0502020204030204" pitchFamily="34" charset="0"/>
              <a:cs typeface="Calibri" panose="020F0502020204030204" pitchFamily="34" charset="0"/>
            </a:endParaRPr>
          </a:p>
          <a:p>
            <a:r>
              <a:rPr lang="en-IN" sz="2400" b="1" dirty="0">
                <a:latin typeface="Calibri" panose="020F0502020204030204" pitchFamily="34" charset="0"/>
                <a:ea typeface="Calibri" panose="020F0502020204030204" pitchFamily="34" charset="0"/>
                <a:cs typeface="Calibri" panose="020F0502020204030204" pitchFamily="34" charset="0"/>
              </a:rPr>
              <a:t>Team 1 scored 250, so Team 2's 'target' is 250 x 72.5/100 = 181.25</a:t>
            </a:r>
          </a:p>
          <a:p>
            <a:endParaRPr lang="en-IN" sz="2400" b="1" dirty="0">
              <a:latin typeface="Calibri" panose="020F0502020204030204" pitchFamily="34" charset="0"/>
              <a:ea typeface="Calibri" panose="020F0502020204030204" pitchFamily="34" charset="0"/>
              <a:cs typeface="Calibri" panose="020F0502020204030204" pitchFamily="34" charset="0"/>
            </a:endParaRPr>
          </a:p>
          <a:p>
            <a:r>
              <a:rPr lang="en-IN" sz="2400" b="1" dirty="0">
                <a:latin typeface="Calibri" panose="020F0502020204030204" pitchFamily="34" charset="0"/>
                <a:ea typeface="Calibri" panose="020F0502020204030204" pitchFamily="34" charset="0"/>
                <a:cs typeface="Calibri" panose="020F0502020204030204" pitchFamily="34" charset="0"/>
              </a:rPr>
              <a:t>As there is to be no further play, the winner is decided according to whether or not this target has been exceeded. With 199 runs on the board, they have exceeded their required target by 17.75 and so are declared the winners by 18 runs.</a:t>
            </a:r>
          </a:p>
        </p:txBody>
      </p:sp>
    </p:spTree>
    <p:extLst>
      <p:ext uri="{BB962C8B-B14F-4D97-AF65-F5344CB8AC3E}">
        <p14:creationId xmlns:p14="http://schemas.microsoft.com/office/powerpoint/2010/main" val="2653450829"/>
      </p:ext>
    </p:extLst>
  </p:cSld>
  <p:clrMapOvr>
    <a:masterClrMapping/>
  </p:clrMapOvr>
  <mc:AlternateContent xmlns:mc="http://schemas.openxmlformats.org/markup-compatibility/2006" xmlns:p14="http://schemas.microsoft.com/office/powerpoint/2010/main">
    <mc:Choice Requires="p14">
      <p:transition spd="slow" p14:dur="2000" advTm="30196"/>
    </mc:Choice>
    <mc:Fallback xmlns="">
      <p:transition spd="slow" advTm="3019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16BEDF-0B13-41C6-8EC5-E44398CA5E4D}"/>
              </a:ext>
            </a:extLst>
          </p:cNvPr>
          <p:cNvPicPr>
            <a:picLocks noChangeAspect="1"/>
          </p:cNvPicPr>
          <p:nvPr/>
        </p:nvPicPr>
        <p:blipFill>
          <a:blip r:embed="rId2"/>
          <a:stretch>
            <a:fillRect/>
          </a:stretch>
        </p:blipFill>
        <p:spPr>
          <a:xfrm>
            <a:off x="923659" y="387193"/>
            <a:ext cx="10344682" cy="6083613"/>
          </a:xfrm>
          <a:prstGeom prst="rect">
            <a:avLst/>
          </a:prstGeom>
        </p:spPr>
      </p:pic>
      <p:cxnSp>
        <p:nvCxnSpPr>
          <p:cNvPr id="5" name="Straight Arrow Connector 4">
            <a:extLst>
              <a:ext uri="{FF2B5EF4-FFF2-40B4-BE49-F238E27FC236}">
                <a16:creationId xmlns:a16="http://schemas.microsoft.com/office/drawing/2014/main" id="{F6B8EFD5-1E6B-C7B2-6296-EA3DE7C0EC96}"/>
              </a:ext>
            </a:extLst>
          </p:cNvPr>
          <p:cNvCxnSpPr/>
          <p:nvPr/>
        </p:nvCxnSpPr>
        <p:spPr>
          <a:xfrm flipH="1">
            <a:off x="2586446" y="3013166"/>
            <a:ext cx="792480" cy="9318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183D9D3B-5D05-B02B-00D1-2B468F176261}"/>
              </a:ext>
            </a:extLst>
          </p:cNvPr>
          <p:cNvCxnSpPr/>
          <p:nvPr/>
        </p:nvCxnSpPr>
        <p:spPr>
          <a:xfrm flipH="1">
            <a:off x="2978331" y="3962400"/>
            <a:ext cx="1410789" cy="8273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4743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0DD5E-6F04-D2F8-C54B-D1504E22AA37}"/>
              </a:ext>
            </a:extLst>
          </p:cNvPr>
          <p:cNvPicPr>
            <a:picLocks noChangeAspect="1"/>
          </p:cNvPicPr>
          <p:nvPr/>
        </p:nvPicPr>
        <p:blipFill>
          <a:blip r:embed="rId2"/>
          <a:stretch>
            <a:fillRect/>
          </a:stretch>
        </p:blipFill>
        <p:spPr>
          <a:xfrm>
            <a:off x="983987" y="364967"/>
            <a:ext cx="10224025" cy="6128065"/>
          </a:xfrm>
          <a:prstGeom prst="rect">
            <a:avLst/>
          </a:prstGeom>
        </p:spPr>
      </p:pic>
    </p:spTree>
    <p:extLst>
      <p:ext uri="{BB962C8B-B14F-4D97-AF65-F5344CB8AC3E}">
        <p14:creationId xmlns:p14="http://schemas.microsoft.com/office/powerpoint/2010/main" val="568534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359F74-3018-3811-E021-36043210C422}"/>
              </a:ext>
            </a:extLst>
          </p:cNvPr>
          <p:cNvSpPr txBox="1"/>
          <p:nvPr/>
        </p:nvSpPr>
        <p:spPr>
          <a:xfrm>
            <a:off x="1271452" y="1140823"/>
            <a:ext cx="8978537" cy="5586145"/>
          </a:xfrm>
          <a:prstGeom prst="rect">
            <a:avLst/>
          </a:prstGeom>
          <a:noFill/>
        </p:spPr>
        <p:txBody>
          <a:bodyPr wrap="square" rtlCol="0">
            <a:spAutoFit/>
          </a:bodyPr>
          <a:lstStyle/>
          <a:p>
            <a:pPr algn="ctr"/>
            <a:r>
              <a:rPr lang="en-IN" sz="2400" dirty="0">
                <a:latin typeface="Calibri" panose="020F0502020204030204" pitchFamily="34" charset="0"/>
                <a:ea typeface="Calibri" panose="020F0502020204030204" pitchFamily="34" charset="0"/>
                <a:cs typeface="Calibri" panose="020F0502020204030204" pitchFamily="34" charset="0"/>
              </a:rPr>
              <a:t>In This Presentation</a:t>
            </a:r>
          </a:p>
          <a:p>
            <a:endParaRPr lang="en-IN"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q"/>
            </a:pPr>
            <a:r>
              <a:rPr lang="en-IN" dirty="0">
                <a:latin typeface="Calibri" panose="020F0502020204030204" pitchFamily="34" charset="0"/>
                <a:ea typeface="Calibri" panose="020F0502020204030204" pitchFamily="34" charset="0"/>
                <a:cs typeface="Calibri" panose="020F0502020204030204" pitchFamily="34" charset="0"/>
              </a:rPr>
              <a:t>What is DLS ?</a:t>
            </a:r>
          </a:p>
          <a:p>
            <a:pPr marL="285750" indent="-285750">
              <a:lnSpc>
                <a:spcPct val="150000"/>
              </a:lnSpc>
              <a:buFont typeface="Wingdings" panose="05000000000000000000" pitchFamily="2" charset="2"/>
              <a:buChar char="q"/>
            </a:pPr>
            <a:r>
              <a:rPr lang="en-IN" dirty="0">
                <a:latin typeface="Calibri" panose="020F0502020204030204" pitchFamily="34" charset="0"/>
                <a:ea typeface="Calibri" panose="020F0502020204030204" pitchFamily="34" charset="0"/>
                <a:cs typeface="Calibri" panose="020F0502020204030204" pitchFamily="34" charset="0"/>
              </a:rPr>
              <a:t>Who invented DLS ?</a:t>
            </a:r>
          </a:p>
          <a:p>
            <a:pPr marL="285750" indent="-285750">
              <a:lnSpc>
                <a:spcPct val="150000"/>
              </a:lnSpc>
              <a:buFont typeface="Wingdings" panose="05000000000000000000" pitchFamily="2" charset="2"/>
              <a:buChar char="q"/>
            </a:pPr>
            <a:r>
              <a:rPr lang="en-IN" dirty="0">
                <a:latin typeface="Calibri" panose="020F0502020204030204" pitchFamily="34" charset="0"/>
                <a:ea typeface="Calibri" panose="020F0502020204030204" pitchFamily="34" charset="0"/>
                <a:cs typeface="Calibri" panose="020F0502020204030204" pitchFamily="34" charset="0"/>
              </a:rPr>
              <a:t>History of DLS.</a:t>
            </a:r>
          </a:p>
          <a:p>
            <a:pPr marL="285750" indent="-285750">
              <a:lnSpc>
                <a:spcPct val="150000"/>
              </a:lnSpc>
              <a:buFont typeface="Wingdings" panose="05000000000000000000" pitchFamily="2" charset="2"/>
              <a:buChar char="q"/>
            </a:pPr>
            <a:r>
              <a:rPr lang="en-IN" dirty="0">
                <a:latin typeface="Calibri" panose="020F0502020204030204" pitchFamily="34" charset="0"/>
                <a:ea typeface="Calibri" panose="020F0502020204030204" pitchFamily="34" charset="0"/>
                <a:cs typeface="Calibri" panose="020F0502020204030204" pitchFamily="34" charset="0"/>
              </a:rPr>
              <a:t>When to use DLS ?</a:t>
            </a:r>
          </a:p>
          <a:p>
            <a:pPr marL="285750" indent="-285750">
              <a:lnSpc>
                <a:spcPct val="150000"/>
              </a:lnSpc>
              <a:buFont typeface="Wingdings" panose="05000000000000000000" pitchFamily="2" charset="2"/>
              <a:buChar char="q"/>
            </a:pPr>
            <a:r>
              <a:rPr lang="en-IN" dirty="0">
                <a:latin typeface="Calibri" panose="020F0502020204030204" pitchFamily="34" charset="0"/>
                <a:ea typeface="Calibri" panose="020F0502020204030204" pitchFamily="34" charset="0"/>
                <a:cs typeface="Calibri" panose="020F0502020204030204" pitchFamily="34" charset="0"/>
              </a:rPr>
              <a:t>How to use DLS ?</a:t>
            </a:r>
          </a:p>
          <a:p>
            <a:pPr marL="285750" indent="-285750">
              <a:lnSpc>
                <a:spcPct val="150000"/>
              </a:lnSpc>
              <a:buFont typeface="Wingdings" panose="05000000000000000000" pitchFamily="2" charset="2"/>
              <a:buChar char="q"/>
            </a:pPr>
            <a:r>
              <a:rPr lang="en-IN" dirty="0">
                <a:latin typeface="Calibri" panose="020F0502020204030204" pitchFamily="34" charset="0"/>
                <a:ea typeface="Calibri" panose="020F0502020204030204" pitchFamily="34" charset="0"/>
                <a:cs typeface="Calibri" panose="020F0502020204030204" pitchFamily="34" charset="0"/>
              </a:rPr>
              <a:t>Mathematical formula for DLS calculation.</a:t>
            </a:r>
          </a:p>
          <a:p>
            <a:pPr marL="285750" indent="-285750">
              <a:lnSpc>
                <a:spcPct val="150000"/>
              </a:lnSpc>
              <a:buFont typeface="Wingdings" panose="05000000000000000000" pitchFamily="2" charset="2"/>
              <a:buChar char="q"/>
            </a:pPr>
            <a:r>
              <a:rPr lang="en-IN" dirty="0">
                <a:latin typeface="Calibri" panose="020F0502020204030204" pitchFamily="34" charset="0"/>
                <a:ea typeface="Calibri" panose="020F0502020204030204" pitchFamily="34" charset="0"/>
                <a:cs typeface="Calibri" panose="020F0502020204030204" pitchFamily="34" charset="0"/>
              </a:rPr>
              <a:t>Examples.</a:t>
            </a:r>
          </a:p>
          <a:p>
            <a:pPr marL="285750" indent="-285750">
              <a:lnSpc>
                <a:spcPct val="150000"/>
              </a:lnSpc>
              <a:buFont typeface="Wingdings" panose="05000000000000000000" pitchFamily="2" charset="2"/>
              <a:buChar char="q"/>
            </a:pPr>
            <a:r>
              <a:rPr lang="en-IN" dirty="0">
                <a:latin typeface="Calibri" panose="020F0502020204030204" pitchFamily="34" charset="0"/>
                <a:ea typeface="Calibri" panose="020F0502020204030204" pitchFamily="34" charset="0"/>
                <a:cs typeface="Calibri" panose="020F0502020204030204" pitchFamily="34" charset="0"/>
              </a:rPr>
              <a:t>Screenshots of GUI</a:t>
            </a:r>
          </a:p>
          <a:p>
            <a:pPr marL="285750" indent="-285750">
              <a:lnSpc>
                <a:spcPct val="150000"/>
              </a:lnSpc>
              <a:buFont typeface="Wingdings" panose="05000000000000000000" pitchFamily="2" charset="2"/>
              <a:buChar char="q"/>
            </a:pPr>
            <a:r>
              <a:rPr lang="en-IN" dirty="0">
                <a:latin typeface="Calibri" panose="020F0502020204030204" pitchFamily="34" charset="0"/>
                <a:ea typeface="Calibri" panose="020F0502020204030204" pitchFamily="34" charset="0"/>
                <a:cs typeface="Calibri" panose="020F0502020204030204" pitchFamily="34" charset="0"/>
              </a:rPr>
              <a:t>Conclusion.</a:t>
            </a:r>
          </a:p>
          <a:p>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3346413"/>
      </p:ext>
    </p:extLst>
  </p:cSld>
  <p:clrMapOvr>
    <a:masterClrMapping/>
  </p:clrMapOvr>
  <mc:AlternateContent xmlns:mc="http://schemas.openxmlformats.org/markup-compatibility/2006" xmlns:p14="http://schemas.microsoft.com/office/powerpoint/2010/main">
    <mc:Choice Requires="p14">
      <p:transition spd="slow" p14:dur="2000" advTm="4050"/>
    </mc:Choice>
    <mc:Fallback xmlns="">
      <p:transition spd="slow" advTm="405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AC0877-B5A0-2F5B-C8D3-D0E0DB1EA6EC}"/>
              </a:ext>
            </a:extLst>
          </p:cNvPr>
          <p:cNvPicPr>
            <a:picLocks noChangeAspect="1"/>
          </p:cNvPicPr>
          <p:nvPr/>
        </p:nvPicPr>
        <p:blipFill>
          <a:blip r:embed="rId2"/>
          <a:stretch>
            <a:fillRect/>
          </a:stretch>
        </p:blipFill>
        <p:spPr>
          <a:xfrm>
            <a:off x="952235" y="415770"/>
            <a:ext cx="10287529" cy="6026460"/>
          </a:xfrm>
          <a:prstGeom prst="rect">
            <a:avLst/>
          </a:prstGeom>
        </p:spPr>
      </p:pic>
    </p:spTree>
    <p:extLst>
      <p:ext uri="{BB962C8B-B14F-4D97-AF65-F5344CB8AC3E}">
        <p14:creationId xmlns:p14="http://schemas.microsoft.com/office/powerpoint/2010/main" val="1913477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C872F9-044D-3C33-E524-84852AEFDB11}"/>
              </a:ext>
            </a:extLst>
          </p:cNvPr>
          <p:cNvSpPr txBox="1"/>
          <p:nvPr/>
        </p:nvSpPr>
        <p:spPr>
          <a:xfrm>
            <a:off x="967409" y="2921168"/>
            <a:ext cx="10257182" cy="1015663"/>
          </a:xfrm>
          <a:prstGeom prst="rect">
            <a:avLst/>
          </a:prstGeom>
          <a:noFill/>
        </p:spPr>
        <p:txBody>
          <a:bodyPr wrap="square" rtlCol="0">
            <a:spAutoFit/>
          </a:bodyPr>
          <a:lstStyle/>
          <a:p>
            <a:pPr algn="ctr"/>
            <a:r>
              <a:rPr lang="en-IN" sz="6000" b="1" dirty="0">
                <a:latin typeface="Calibri" panose="020F0502020204030204" pitchFamily="34" charset="0"/>
                <a:ea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196453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BF67F8-94FD-8143-BB42-922B6DBD2545}"/>
              </a:ext>
            </a:extLst>
          </p:cNvPr>
          <p:cNvSpPr txBox="1"/>
          <p:nvPr/>
        </p:nvSpPr>
        <p:spPr>
          <a:xfrm>
            <a:off x="611114" y="1917455"/>
            <a:ext cx="10969771" cy="2862322"/>
          </a:xfrm>
          <a:prstGeom prst="rect">
            <a:avLst/>
          </a:prstGeom>
          <a:noFill/>
        </p:spPr>
        <p:txBody>
          <a:bodyPr wrap="square">
            <a:spAutoFit/>
          </a:bodyPr>
          <a:lstStyle/>
          <a:p>
            <a:r>
              <a:rPr lang="en-US" sz="3600" b="1" i="0" dirty="0">
                <a:effectLst/>
                <a:latin typeface="Calibri" panose="020F0502020204030204" pitchFamily="34" charset="0"/>
                <a:ea typeface="Calibri" panose="020F0502020204030204" pitchFamily="34" charset="0"/>
                <a:cs typeface="Calibri" panose="020F0502020204030204" pitchFamily="34" charset="0"/>
              </a:rPr>
              <a:t>The DLS method is a crucial tool in the world of cricket and helps to ensure that limited-overs matches are fair and competitive. It is widely used by cricket boards, players, and fans to adjust target scores and calculate the winner of a match in the event of a rain interruption.</a:t>
            </a:r>
            <a:endParaRPr lang="en-IN" sz="3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103307"/>
      </p:ext>
    </p:extLst>
  </p:cSld>
  <p:clrMapOvr>
    <a:masterClrMapping/>
  </p:clrMapOvr>
  <mc:AlternateContent xmlns:mc="http://schemas.openxmlformats.org/markup-compatibility/2006" xmlns:p14="http://schemas.microsoft.com/office/powerpoint/2010/main">
    <mc:Choice Requires="p14">
      <p:transition spd="slow" p14:dur="2000" advTm="10621"/>
    </mc:Choice>
    <mc:Fallback xmlns="">
      <p:transition spd="slow" advTm="1062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B9BDD9-D2A6-3041-FC98-3E6174F59914}"/>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t="-759" r="37913" b="48581"/>
          <a:stretch/>
        </p:blipFill>
        <p:spPr>
          <a:xfrm>
            <a:off x="2668609" y="-636012"/>
            <a:ext cx="5430363" cy="4563577"/>
          </a:xfrm>
          <a:prstGeom prst="rect">
            <a:avLst/>
          </a:prstGeom>
        </p:spPr>
      </p:pic>
    </p:spTree>
    <p:extLst>
      <p:ext uri="{BB962C8B-B14F-4D97-AF65-F5344CB8AC3E}">
        <p14:creationId xmlns:p14="http://schemas.microsoft.com/office/powerpoint/2010/main" val="130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ADFF86-82F8-6F73-C506-6B5B2112CC51}"/>
              </a:ext>
            </a:extLst>
          </p:cNvPr>
          <p:cNvSpPr txBox="1"/>
          <p:nvPr/>
        </p:nvSpPr>
        <p:spPr>
          <a:xfrm>
            <a:off x="2351314" y="2124891"/>
            <a:ext cx="7733212" cy="1569660"/>
          </a:xfrm>
          <a:prstGeom prst="rect">
            <a:avLst/>
          </a:prstGeom>
          <a:noFill/>
        </p:spPr>
        <p:txBody>
          <a:bodyPr wrap="square" rtlCol="0">
            <a:spAutoFit/>
          </a:bodyPr>
          <a:lstStyle/>
          <a:p>
            <a:pPr algn="ctr"/>
            <a:r>
              <a:rPr lang="en-IN" sz="9600" dirty="0"/>
              <a:t>What Is DLS ?</a:t>
            </a:r>
          </a:p>
        </p:txBody>
      </p:sp>
    </p:spTree>
    <p:extLst>
      <p:ext uri="{BB962C8B-B14F-4D97-AF65-F5344CB8AC3E}">
        <p14:creationId xmlns:p14="http://schemas.microsoft.com/office/powerpoint/2010/main" val="2434896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224945-624C-E7CE-D6B3-B795854E2EDC}"/>
              </a:ext>
            </a:extLst>
          </p:cNvPr>
          <p:cNvSpPr txBox="1"/>
          <p:nvPr/>
        </p:nvSpPr>
        <p:spPr>
          <a:xfrm>
            <a:off x="1663337" y="1332411"/>
            <a:ext cx="8795657" cy="4154984"/>
          </a:xfrm>
          <a:prstGeom prst="rect">
            <a:avLst/>
          </a:prstGeom>
          <a:noFill/>
        </p:spPr>
        <p:txBody>
          <a:bodyPr wrap="square" rtlCol="0">
            <a:spAutoFit/>
          </a:bodyPr>
          <a:lstStyle/>
          <a:p>
            <a:r>
              <a:rPr lang="en-US" sz="4400" b="1" i="0" dirty="0">
                <a:effectLst/>
                <a:latin typeface="Calibri" panose="020F0502020204030204" pitchFamily="34" charset="0"/>
                <a:ea typeface="Calibri" panose="020F0502020204030204" pitchFamily="34" charset="0"/>
                <a:cs typeface="Calibri" panose="020F0502020204030204" pitchFamily="34" charset="0"/>
              </a:rPr>
              <a:t>The DLS method, also known as the Duckworth-Lewis-Stern method, is a mathematical formula used to calculate the target score for the team batting second in a limited-overs cricket match.</a:t>
            </a:r>
            <a:endParaRPr lang="en-IN" sz="4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5088031"/>
      </p:ext>
    </p:extLst>
  </p:cSld>
  <p:clrMapOvr>
    <a:masterClrMapping/>
  </p:clrMapOvr>
  <mc:AlternateContent xmlns:mc="http://schemas.openxmlformats.org/markup-compatibility/2006" xmlns:p14="http://schemas.microsoft.com/office/powerpoint/2010/main">
    <mc:Choice Requires="p14">
      <p:transition spd="slow" p14:dur="2000" advTm="21184"/>
    </mc:Choice>
    <mc:Fallback xmlns="">
      <p:transition spd="slow" advTm="2118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1A769A-7380-3BE8-28B3-AC340D045086}"/>
              </a:ext>
            </a:extLst>
          </p:cNvPr>
          <p:cNvSpPr txBox="1"/>
          <p:nvPr/>
        </p:nvSpPr>
        <p:spPr>
          <a:xfrm>
            <a:off x="1271451" y="3013501"/>
            <a:ext cx="9649097" cy="830997"/>
          </a:xfrm>
          <a:prstGeom prst="rect">
            <a:avLst/>
          </a:prstGeom>
          <a:noFill/>
        </p:spPr>
        <p:txBody>
          <a:bodyPr wrap="square" rtlCol="0">
            <a:spAutoFit/>
          </a:bodyPr>
          <a:lstStyle/>
          <a:p>
            <a:pPr algn="ctr"/>
            <a:r>
              <a:rPr lang="en-IN" sz="4800" b="1" dirty="0">
                <a:latin typeface="Calibri" panose="020F0502020204030204" pitchFamily="34" charset="0"/>
                <a:ea typeface="Calibri" panose="020F0502020204030204" pitchFamily="34" charset="0"/>
                <a:cs typeface="Calibri" panose="020F0502020204030204" pitchFamily="34" charset="0"/>
              </a:rPr>
              <a:t>WHO INVENTED DLS METHOD ?</a:t>
            </a:r>
          </a:p>
        </p:txBody>
      </p:sp>
    </p:spTree>
    <p:extLst>
      <p:ext uri="{BB962C8B-B14F-4D97-AF65-F5344CB8AC3E}">
        <p14:creationId xmlns:p14="http://schemas.microsoft.com/office/powerpoint/2010/main" val="221126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EDA37-0D62-E85B-C1BC-9CC6FD1A237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0975" y="1004751"/>
            <a:ext cx="2261426" cy="2424249"/>
          </a:xfrm>
          <a:prstGeom prst="rect">
            <a:avLst/>
          </a:prstGeom>
        </p:spPr>
      </p:pic>
      <p:pic>
        <p:nvPicPr>
          <p:cNvPr id="5" name="Picture 4">
            <a:extLst>
              <a:ext uri="{FF2B5EF4-FFF2-40B4-BE49-F238E27FC236}">
                <a16:creationId xmlns:a16="http://schemas.microsoft.com/office/drawing/2014/main" id="{4491C262-5B87-BAD3-EA25-21EAD51EF80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2663" r="12663"/>
          <a:stretch/>
        </p:blipFill>
        <p:spPr>
          <a:xfrm>
            <a:off x="8672016" y="1004751"/>
            <a:ext cx="2582437" cy="2582437"/>
          </a:xfrm>
          <a:prstGeom prst="rect">
            <a:avLst/>
          </a:prstGeom>
        </p:spPr>
      </p:pic>
      <p:sp>
        <p:nvSpPr>
          <p:cNvPr id="7" name="TextBox 6">
            <a:extLst>
              <a:ext uri="{FF2B5EF4-FFF2-40B4-BE49-F238E27FC236}">
                <a16:creationId xmlns:a16="http://schemas.microsoft.com/office/drawing/2014/main" id="{908E6F72-F6D2-7E17-F0DD-77CD6E937308}"/>
              </a:ext>
            </a:extLst>
          </p:cNvPr>
          <p:cNvSpPr txBox="1"/>
          <p:nvPr/>
        </p:nvSpPr>
        <p:spPr>
          <a:xfrm>
            <a:off x="8708566" y="3605345"/>
            <a:ext cx="2441379" cy="369332"/>
          </a:xfrm>
          <a:prstGeom prst="rect">
            <a:avLst/>
          </a:prstGeom>
          <a:noFill/>
        </p:spPr>
        <p:txBody>
          <a:bodyPr wrap="square" rtlCol="0">
            <a:spAutoFit/>
          </a:bodyPr>
          <a:lstStyle/>
          <a:p>
            <a:r>
              <a:rPr lang="en-IN" b="1" i="0" dirty="0">
                <a:effectLst/>
              </a:rPr>
              <a:t>Frank Duckworth</a:t>
            </a:r>
            <a:endParaRPr lang="en-IN" b="1" dirty="0"/>
          </a:p>
        </p:txBody>
      </p:sp>
      <p:sp>
        <p:nvSpPr>
          <p:cNvPr id="8" name="TextBox 7">
            <a:extLst>
              <a:ext uri="{FF2B5EF4-FFF2-40B4-BE49-F238E27FC236}">
                <a16:creationId xmlns:a16="http://schemas.microsoft.com/office/drawing/2014/main" id="{76AE1346-2E92-3B69-FCAB-0C9A404CCDB2}"/>
              </a:ext>
            </a:extLst>
          </p:cNvPr>
          <p:cNvSpPr txBox="1"/>
          <p:nvPr/>
        </p:nvSpPr>
        <p:spPr>
          <a:xfrm>
            <a:off x="923557" y="3422456"/>
            <a:ext cx="2261426" cy="369332"/>
          </a:xfrm>
          <a:prstGeom prst="rect">
            <a:avLst/>
          </a:prstGeom>
          <a:noFill/>
        </p:spPr>
        <p:txBody>
          <a:bodyPr wrap="square" rtlCol="0">
            <a:spAutoFit/>
          </a:bodyPr>
          <a:lstStyle/>
          <a:p>
            <a:r>
              <a:rPr lang="en-IN" b="1" i="0" dirty="0">
                <a:effectLst/>
              </a:rPr>
              <a:t>Tony Lewis</a:t>
            </a:r>
            <a:endParaRPr lang="en-IN" b="1" dirty="0"/>
          </a:p>
        </p:txBody>
      </p:sp>
      <p:pic>
        <p:nvPicPr>
          <p:cNvPr id="10" name="Picture 9">
            <a:extLst>
              <a:ext uri="{FF2B5EF4-FFF2-40B4-BE49-F238E27FC236}">
                <a16:creationId xmlns:a16="http://schemas.microsoft.com/office/drawing/2014/main" id="{4E285F69-38DB-5B46-095C-E9CCCD1B93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393" y="3790011"/>
            <a:ext cx="1907006" cy="1708360"/>
          </a:xfrm>
          <a:prstGeom prst="rect">
            <a:avLst/>
          </a:prstGeom>
        </p:spPr>
      </p:pic>
      <p:pic>
        <p:nvPicPr>
          <p:cNvPr id="14" name="Picture 13">
            <a:extLst>
              <a:ext uri="{FF2B5EF4-FFF2-40B4-BE49-F238E27FC236}">
                <a16:creationId xmlns:a16="http://schemas.microsoft.com/office/drawing/2014/main" id="{02293746-43E2-E62B-1541-5100F02296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3815" y="3974677"/>
            <a:ext cx="1474878" cy="1590880"/>
          </a:xfrm>
          <a:prstGeom prst="rect">
            <a:avLst/>
          </a:prstGeom>
        </p:spPr>
      </p:pic>
      <p:sp>
        <p:nvSpPr>
          <p:cNvPr id="15" name="TextBox 14">
            <a:extLst>
              <a:ext uri="{FF2B5EF4-FFF2-40B4-BE49-F238E27FC236}">
                <a16:creationId xmlns:a16="http://schemas.microsoft.com/office/drawing/2014/main" id="{630CD20E-383B-106F-7534-D593EACA2C73}"/>
              </a:ext>
            </a:extLst>
          </p:cNvPr>
          <p:cNvSpPr txBox="1"/>
          <p:nvPr/>
        </p:nvSpPr>
        <p:spPr>
          <a:xfrm>
            <a:off x="3561806" y="888261"/>
            <a:ext cx="4746171" cy="5632311"/>
          </a:xfrm>
          <a:prstGeom prst="rect">
            <a:avLst/>
          </a:prstGeom>
          <a:noFill/>
        </p:spPr>
        <p:txBody>
          <a:bodyPr wrap="square" rtlCol="0">
            <a:spAutoFit/>
          </a:bodyPr>
          <a:lstStyle/>
          <a:p>
            <a:pPr algn="ctr"/>
            <a:r>
              <a:rPr lang="en-US" sz="2400" b="1" i="0" dirty="0">
                <a:effectLst/>
                <a:latin typeface="Calibri" panose="020F0502020204030204" pitchFamily="34" charset="0"/>
                <a:ea typeface="Calibri" panose="020F0502020204030204" pitchFamily="34" charset="0"/>
                <a:cs typeface="Calibri" panose="020F0502020204030204" pitchFamily="34" charset="0"/>
              </a:rPr>
              <a:t>The Duckworth–Lewis system, devised by statisticians Frank Duckworth and Tony Lewis (and lately modified by Steve Stern), was invented in the 1990s as a replacement for alternative rules on what to do if it rained during cricket games. It got its due after the 'unfair' rain rule that cost South Africa a World Cup spot in 1992. The Proteas' task of 22 from 13 balls was reduced after a brief rain to 21 required off a single delivery in a notorious World Cup semi-final against England.</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1600615"/>
      </p:ext>
    </p:extLst>
  </p:cSld>
  <p:clrMapOvr>
    <a:masterClrMapping/>
  </p:clrMapOvr>
  <mc:AlternateContent xmlns:mc="http://schemas.openxmlformats.org/markup-compatibility/2006" xmlns:p14="http://schemas.microsoft.com/office/powerpoint/2010/main">
    <mc:Choice Requires="p14">
      <p:transition spd="slow" p14:dur="2000" advTm="26551"/>
    </mc:Choice>
    <mc:Fallback xmlns="">
      <p:transition spd="slow" advTm="2655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5B0AED-3575-A6AA-4A0E-DE37A9AD8ACA}"/>
              </a:ext>
            </a:extLst>
          </p:cNvPr>
          <p:cNvSpPr txBox="1"/>
          <p:nvPr/>
        </p:nvSpPr>
        <p:spPr>
          <a:xfrm>
            <a:off x="1310640" y="2967335"/>
            <a:ext cx="9570720" cy="923330"/>
          </a:xfrm>
          <a:prstGeom prst="rect">
            <a:avLst/>
          </a:prstGeom>
          <a:noFill/>
        </p:spPr>
        <p:txBody>
          <a:bodyPr wrap="square" rtlCol="0">
            <a:spAutoFit/>
          </a:bodyPr>
          <a:lstStyle/>
          <a:p>
            <a:pPr algn="ctr"/>
            <a:r>
              <a:rPr lang="en-IN" sz="5400" b="1" dirty="0">
                <a:latin typeface="Calibri" panose="020F0502020204030204" pitchFamily="34" charset="0"/>
                <a:ea typeface="Calibri" panose="020F0502020204030204" pitchFamily="34" charset="0"/>
                <a:cs typeface="Calibri" panose="020F0502020204030204" pitchFamily="34" charset="0"/>
              </a:rPr>
              <a:t>History Of DLS.</a:t>
            </a:r>
          </a:p>
        </p:txBody>
      </p:sp>
    </p:spTree>
    <p:extLst>
      <p:ext uri="{BB962C8B-B14F-4D97-AF65-F5344CB8AC3E}">
        <p14:creationId xmlns:p14="http://schemas.microsoft.com/office/powerpoint/2010/main" val="248360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2B727-47FE-79F7-A646-9E544C1F05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929124" y="339582"/>
            <a:ext cx="3602034" cy="2299115"/>
          </a:xfrm>
          <a:prstGeom prst="rect">
            <a:avLst/>
          </a:prstGeom>
          <a:effectLst>
            <a:reflection blurRad="6350" stA="52000" endA="300" endPos="35000" dir="5400000" sy="-100000" algn="bl" rotWithShape="0"/>
          </a:effectLst>
        </p:spPr>
      </p:pic>
      <p:pic>
        <p:nvPicPr>
          <p:cNvPr id="4" name="Picture 3">
            <a:extLst>
              <a:ext uri="{FF2B5EF4-FFF2-40B4-BE49-F238E27FC236}">
                <a16:creationId xmlns:a16="http://schemas.microsoft.com/office/drawing/2014/main" id="{384BEBD9-6D74-37EB-19C1-D2CA5CB41C3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6747930" y="339582"/>
            <a:ext cx="3579121" cy="2299116"/>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8C6F35F3-93B9-7E95-D1D6-0FE0918CE32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994843" y="3694989"/>
            <a:ext cx="4202313" cy="2823429"/>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073103838"/>
      </p:ext>
    </p:extLst>
  </p:cSld>
  <p:clrMapOvr>
    <a:masterClrMapping/>
  </p:clrMapOvr>
  <mc:AlternateContent xmlns:mc="http://schemas.openxmlformats.org/markup-compatibility/2006" xmlns:p14="http://schemas.microsoft.com/office/powerpoint/2010/main">
    <mc:Choice Requires="p14">
      <p:transition spd="slow" p14:dur="2000" advTm="11155"/>
    </mc:Choice>
    <mc:Fallback xmlns="">
      <p:transition spd="slow" advTm="1115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AC26E-7890-06C0-E4F4-3F04F5B76BD1}"/>
              </a:ext>
            </a:extLst>
          </p:cNvPr>
          <p:cNvPicPr>
            <a:picLocks noChangeAspect="1"/>
          </p:cNvPicPr>
          <p:nvPr/>
        </p:nvPicPr>
        <p:blipFill>
          <a:blip r:embed="rId2"/>
          <a:stretch>
            <a:fillRect/>
          </a:stretch>
        </p:blipFill>
        <p:spPr>
          <a:xfrm>
            <a:off x="2082593" y="5385098"/>
            <a:ext cx="8026813" cy="933498"/>
          </a:xfrm>
          <a:prstGeom prst="rect">
            <a:avLst/>
          </a:prstGeom>
          <a:effectLst>
            <a:glow rad="228600">
              <a:schemeClr val="accent2">
                <a:satMod val="175000"/>
                <a:alpha val="40000"/>
              </a:schemeClr>
            </a:glow>
          </a:effectLst>
        </p:spPr>
      </p:pic>
      <p:pic>
        <p:nvPicPr>
          <p:cNvPr id="5" name="Picture 4">
            <a:extLst>
              <a:ext uri="{FF2B5EF4-FFF2-40B4-BE49-F238E27FC236}">
                <a16:creationId xmlns:a16="http://schemas.microsoft.com/office/drawing/2014/main" id="{03D7C8E5-FA45-FFFD-D73D-5B0F0D0E88E8}"/>
              </a:ext>
            </a:extLst>
          </p:cNvPr>
          <p:cNvPicPr>
            <a:picLocks noChangeAspect="1"/>
          </p:cNvPicPr>
          <p:nvPr/>
        </p:nvPicPr>
        <p:blipFill>
          <a:blip r:embed="rId3"/>
          <a:stretch>
            <a:fillRect/>
          </a:stretch>
        </p:blipFill>
        <p:spPr>
          <a:xfrm>
            <a:off x="7084633" y="979392"/>
            <a:ext cx="3640245" cy="2414007"/>
          </a:xfrm>
          <a:prstGeom prst="rect">
            <a:avLst/>
          </a:prstGeom>
          <a:effectLst>
            <a:glow rad="228600">
              <a:schemeClr val="accent1">
                <a:satMod val="175000"/>
                <a:alpha val="40000"/>
              </a:schemeClr>
            </a:glow>
          </a:effectLst>
        </p:spPr>
      </p:pic>
      <p:pic>
        <p:nvPicPr>
          <p:cNvPr id="7" name="Picture 6">
            <a:extLst>
              <a:ext uri="{FF2B5EF4-FFF2-40B4-BE49-F238E27FC236}">
                <a16:creationId xmlns:a16="http://schemas.microsoft.com/office/drawing/2014/main" id="{17D90E7A-85EB-8576-ECEF-0ACFE266E8F6}"/>
              </a:ext>
            </a:extLst>
          </p:cNvPr>
          <p:cNvPicPr>
            <a:picLocks noChangeAspect="1"/>
          </p:cNvPicPr>
          <p:nvPr/>
        </p:nvPicPr>
        <p:blipFill>
          <a:blip r:embed="rId4"/>
          <a:stretch>
            <a:fillRect/>
          </a:stretch>
        </p:blipFill>
        <p:spPr>
          <a:xfrm>
            <a:off x="4034408" y="3721312"/>
            <a:ext cx="3899100" cy="1663786"/>
          </a:xfrm>
          <a:prstGeom prst="rect">
            <a:avLst/>
          </a:prstGeom>
          <a:effectLst>
            <a:glow rad="63500">
              <a:schemeClr val="accent1">
                <a:satMod val="175000"/>
                <a:alpha val="40000"/>
              </a:schemeClr>
            </a:glow>
          </a:effectLst>
        </p:spPr>
      </p:pic>
      <p:pic>
        <p:nvPicPr>
          <p:cNvPr id="9" name="Picture 8">
            <a:extLst>
              <a:ext uri="{FF2B5EF4-FFF2-40B4-BE49-F238E27FC236}">
                <a16:creationId xmlns:a16="http://schemas.microsoft.com/office/drawing/2014/main" id="{239DD7FA-A635-9C33-C77B-36A045E3F9F9}"/>
              </a:ext>
            </a:extLst>
          </p:cNvPr>
          <p:cNvPicPr>
            <a:picLocks noChangeAspect="1"/>
          </p:cNvPicPr>
          <p:nvPr/>
        </p:nvPicPr>
        <p:blipFill rotWithShape="1">
          <a:blip r:embed="rId5">
            <a:extLst>
              <a:ext uri="{28A0092B-C50C-407E-A947-70E740481C1C}">
                <a14:useLocalDpi xmlns:a14="http://schemas.microsoft.com/office/drawing/2010/main" val="0"/>
              </a:ext>
            </a:extLst>
          </a:blip>
          <a:srcRect t="5915" b="19245"/>
          <a:stretch/>
        </p:blipFill>
        <p:spPr>
          <a:xfrm>
            <a:off x="1467122" y="1014993"/>
            <a:ext cx="4228278" cy="237840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669812437"/>
      </p:ext>
    </p:extLst>
  </p:cSld>
  <p:clrMapOvr>
    <a:masterClrMapping/>
  </p:clrMapOvr>
  <mc:AlternateContent xmlns:mc="http://schemas.openxmlformats.org/markup-compatibility/2006" xmlns:p14="http://schemas.microsoft.com/office/powerpoint/2010/main">
    <mc:Choice Requires="p14">
      <p:transition spd="slow" p14:dur="2000" advTm="22618"/>
    </mc:Choice>
    <mc:Fallback xmlns="">
      <p:transition spd="slow" advTm="22618"/>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 dockstate="right" visibility="0" width="525" row="2">
    <wetp:webextensionref xmlns:r="http://schemas.openxmlformats.org/officeDocument/2006/relationships" r:id="rId2"/>
  </wetp:taskpane>
  <wetp:taskpane dockstate="right" visibility="0" width="525" row="3">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22990647-6997-47C4-810F-F346CCD8359F}">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2721259-B8DB-4B55-A886-EEA0B2DDF377}">
  <we:reference id="wa200001745" version="1.0.1.5" store="en-US" storeType="OMEX"/>
  <we:alternateReferences>
    <we:reference id="WA200001745" version="1.0.1.5" store="WA200001745"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11EFA2A-260C-4F96-8F3A-3140065F4F21}">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Droplet</Template>
  <TotalTime>440</TotalTime>
  <Words>679</Words>
  <Application>Microsoft Office PowerPoint</Application>
  <PresentationFormat>Widescreen</PresentationFormat>
  <Paragraphs>125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Times New Roman</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Mehra</dc:creator>
  <cp:lastModifiedBy>Aditya Mehra</cp:lastModifiedBy>
  <cp:revision>4</cp:revision>
  <dcterms:created xsi:type="dcterms:W3CDTF">2023-02-11T19:05:53Z</dcterms:created>
  <dcterms:modified xsi:type="dcterms:W3CDTF">2023-04-26T06:24:18Z</dcterms:modified>
</cp:coreProperties>
</file>